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Lst>
  <p:notesMasterIdLst>
    <p:notesMasterId r:id="rId49"/>
  </p:notesMasterIdLst>
  <p:sldIdLst>
    <p:sldId id="256" r:id="rId3"/>
    <p:sldId id="30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2" r:id="rId21"/>
    <p:sldId id="274" r:id="rId22"/>
    <p:sldId id="275" r:id="rId23"/>
    <p:sldId id="276" r:id="rId24"/>
    <p:sldId id="277" r:id="rId25"/>
    <p:sldId id="279" r:id="rId26"/>
    <p:sldId id="278"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304" r:id="rId47"/>
    <p:sldId id="299"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Helvetica Neue" panose="020B0604020202020204" charset="0"/>
      <p:regular r:id="rId54"/>
      <p:bold r:id="rId55"/>
      <p:italic r:id="rId56"/>
      <p:boldItalic r:id="rId57"/>
    </p:embeddedFont>
    <p:embeddedFont>
      <p:font typeface="Lato" panose="020F0502020204030203" pitchFamily="34" charset="0"/>
      <p:regular r:id="rId58"/>
      <p:bold r:id="rId59"/>
      <p:italic r:id="rId60"/>
      <p:boldItalic r:id="rId61"/>
    </p:embeddedFont>
    <p:embeddedFont>
      <p:font typeface="Lato Black" panose="020F0502020204030203" pitchFamily="34" charset="0"/>
      <p:bold r:id="rId62"/>
      <p:boldItalic r:id="rId63"/>
    </p:embeddedFont>
    <p:embeddedFont>
      <p:font typeface="Merriweather" panose="00000500000000000000" pitchFamily="2" charset="0"/>
      <p:regular r:id="rId64"/>
      <p:bold r:id="rId65"/>
      <p:italic r:id="rId66"/>
      <p:boldItalic r:id="rId67"/>
    </p:embeddedFont>
    <p:embeddedFont>
      <p:font typeface="Montserrat" panose="00000500000000000000" pitchFamily="2" charset="0"/>
      <p:regular r:id="rId68"/>
      <p:bold r:id="rId69"/>
      <p:italic r:id="rId70"/>
      <p:boldItalic r:id="rId71"/>
    </p:embeddedFont>
    <p:embeddedFont>
      <p:font typeface="Montserrat ExtraBold" panose="00000900000000000000" pitchFamily="2" charset="0"/>
      <p:bold r:id="rId72"/>
      <p:boldItalic r:id="rId73"/>
    </p:embeddedFont>
    <p:embeddedFont>
      <p:font typeface="Montserrat Light" panose="00000400000000000000" pitchFamily="2" charset="0"/>
      <p:regular r:id="rId74"/>
      <p:bold r:id="rId75"/>
      <p:italic r:id="rId76"/>
      <p:boldItalic r:id="rId77"/>
    </p:embeddedFont>
    <p:embeddedFont>
      <p:font typeface="Montserrat Medium" panose="00000600000000000000" pitchFamily="2" charset="0"/>
      <p:regular r:id="rId78"/>
      <p:bold r:id="rId79"/>
      <p:italic r:id="rId80"/>
      <p:boldItalic r:id="rId81"/>
    </p:embeddedFont>
    <p:embeddedFont>
      <p:font typeface="Montserrat SemiBold" panose="00000700000000000000" pitchFamily="2" charset="0"/>
      <p:regular r:id="rId82"/>
      <p:bold r:id="rId83"/>
      <p:italic r:id="rId84"/>
      <p:boldItalic r:id="rId85"/>
    </p:embeddedFont>
    <p:embeddedFont>
      <p:font typeface="Open Sans" panose="020B060603050402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46968" autoAdjust="0"/>
  </p:normalViewPr>
  <p:slideViewPr>
    <p:cSldViewPr snapToGrid="0">
      <p:cViewPr varScale="1">
        <p:scale>
          <a:sx n="53" d="100"/>
          <a:sy n="53" d="100"/>
        </p:scale>
        <p:origin x="2318" y="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font" Target="fonts/font35.fntdata"/><Relationship Id="rId89" Type="http://schemas.openxmlformats.org/officeDocument/2006/relationships/font" Target="fonts/font4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font" Target="fonts/font36.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88" Type="http://schemas.openxmlformats.org/officeDocument/2006/relationships/font" Target="fonts/font3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font" Target="fonts/font3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22.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7.fntdata"/><Relationship Id="rId87" Type="http://schemas.openxmlformats.org/officeDocument/2006/relationships/font" Target="fonts/font38.fntdata"/><Relationship Id="rId61" Type="http://schemas.openxmlformats.org/officeDocument/2006/relationships/font" Target="fonts/font12.fntdata"/><Relationship Id="rId82" Type="http://schemas.openxmlformats.org/officeDocument/2006/relationships/font" Target="fonts/font3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7.fntdata"/><Relationship Id="rId77"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inkedin.com/pulse/momentum-cyber-releases-2020-cybersecurity-almanac-dino-boukouris/?trk=related_artice_Momentum%20Cyber%20Releases%20The%202020%20Cybersecurity%20Almanac_article-card_titl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tart.paloaltonetworks.com/2021-forrester-tei-report-network-security.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paloaltonetworks.com/network-security"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sg-global.com/research/esg-master-survey-results-trends-in-iam-cloud-driven-identitie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paloaltonetworks.com/pan-os/8-1/pan-os-new-features/app-id-features/saas-application-hosting-characteristic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fd981b6f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fd981b6f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Hello Everyone. Good Morning / Good afternoon wherever you are.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Welcome to the Ultimate Test Drive ML- Powered Next-Generation Firewall. We shall be starting our session at the top of the hour.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49eee6a43_1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f49eee6a43_1_678:notes"/>
          <p:cNvSpPr txBox="1">
            <a:spLocks noGrp="1"/>
          </p:cNvSpPr>
          <p:nvPr>
            <p:ph type="body" idx="1"/>
          </p:nvPr>
        </p:nvSpPr>
        <p:spPr>
          <a:xfrm>
            <a:off x="685800" y="4343400"/>
            <a:ext cx="5486400" cy="4114800"/>
          </a:xfrm>
          <a:prstGeom prst="rect">
            <a:avLst/>
          </a:prstGeom>
          <a:noFill/>
          <a:ln>
            <a:noFill/>
          </a:ln>
        </p:spPr>
        <p:txBody>
          <a:bodyPr spcFirstLastPara="1" wrap="square" lIns="84350" tIns="42175" rIns="84350" bIns="4217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With PAN-OS 10.1, we are moving away to a completely new cloud based architecture for identity with cloud identity engine. This is one place in the cloud that all network security form factors can talk to, and can authenticate and authorize their users against a variety of identity sources, whether they are on-prem or in the cloud or a hybrid scenario. </a:t>
            </a: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With this </a:t>
            </a: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1) customers will be able to easily authenticate and authorize the users and will be able to adopt identity based policies and move toward zero trust and </a:t>
            </a: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2) we will be able to support customers in their transition from on-prem sources to cloud-based identity sources </a:t>
            </a:r>
            <a:endParaRPr dirty="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dirty="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 dirty="0">
                <a:solidFill>
                  <a:srgbClr val="0E101A"/>
                </a:solidFill>
                <a:latin typeface="Montserrat"/>
                <a:ea typeface="Montserrat"/>
                <a:cs typeface="Montserrat"/>
                <a:sym typeface="Montserrat"/>
              </a:rPr>
              <a:t>To empower organizations to move towards Zero Trust, Palo Alto Networks introduces the industry’s first Cloud Identity Engine to:</a:t>
            </a:r>
            <a:endParaRPr dirty="0">
              <a:solidFill>
                <a:srgbClr val="0E101A"/>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dirty="0">
                <a:solidFill>
                  <a:schemeClr val="dk1"/>
                </a:solidFill>
                <a:latin typeface="Montserrat"/>
                <a:ea typeface="Montserrat"/>
                <a:cs typeface="Montserrat"/>
                <a:sym typeface="Montserrat"/>
              </a:rPr>
              <a:t>Easily identity and verify all users across the infrastructure, and achieve Zero Trust. </a:t>
            </a:r>
            <a:r>
              <a:rPr lang="en" dirty="0">
                <a:solidFill>
                  <a:srgbClr val="0E101A"/>
                </a:solidFill>
                <a:latin typeface="Montserrat"/>
                <a:ea typeface="Montserrat"/>
                <a:cs typeface="Montserrat"/>
                <a:sym typeface="Montserrat"/>
              </a:rPr>
              <a:t>Save time in deployment and management of identity-based controls on your network security infrastructure — using point-and-click configuration with real time validation</a:t>
            </a:r>
            <a:endParaRPr dirty="0">
              <a:solidFill>
                <a:srgbClr val="0E101A"/>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0E101A"/>
              </a:buClr>
              <a:buSzPts val="1100"/>
              <a:buFont typeface="Montserrat"/>
              <a:buChar char="●"/>
            </a:pPr>
            <a:r>
              <a:rPr lang="en" dirty="0">
                <a:solidFill>
                  <a:srgbClr val="0E101A"/>
                </a:solidFill>
                <a:latin typeface="Montserrat"/>
                <a:ea typeface="Montserrat"/>
                <a:cs typeface="Montserrat"/>
                <a:sym typeface="Montserrat"/>
              </a:rPr>
              <a:t>Accelerate your transition to cloud-based identity, knowing that your network security infrastructure is future proof. </a:t>
            </a:r>
            <a:r>
              <a:rPr lang="en" dirty="0">
                <a:solidFill>
                  <a:schemeClr val="dk1"/>
                </a:solidFill>
                <a:latin typeface="Montserrat"/>
                <a:ea typeface="Montserrat"/>
                <a:cs typeface="Montserrat"/>
                <a:sym typeface="Montserrat"/>
              </a:rPr>
              <a:t>Enable and secure identity irrespective of whether they are using on-prem, cloud hybrid or multi-cloud Identity sources (Idps) with minimal effort. </a:t>
            </a:r>
            <a:endParaRPr dirty="0">
              <a:solidFill>
                <a:srgbClr val="0E101A"/>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0E101A"/>
              </a:buClr>
              <a:buSzPts val="1100"/>
              <a:buFont typeface="Montserrat"/>
              <a:buChar char="●"/>
            </a:pPr>
            <a:r>
              <a:rPr lang="en" dirty="0">
                <a:solidFill>
                  <a:schemeClr val="dk1"/>
                </a:solidFill>
                <a:latin typeface="Montserrat"/>
                <a:ea typeface="Montserrat"/>
                <a:cs typeface="Montserrat"/>
                <a:sym typeface="Montserrat"/>
              </a:rPr>
              <a:t>We are the only vendor that can offer MFA across both cloud applications and an on-prem hosted application enabling MFA authentication across all users and applications.  Previously, customers would use PAN MFA for on-prem application and Okta for cloud MFA for cloud applications, now customers can implement and manage MFA from a single point irrespective of on-prem or cloud IDP. Note, we are not enforcing any MFA policies. </a:t>
            </a:r>
            <a:endParaRPr dirty="0">
              <a:solidFill>
                <a:schemeClr val="dk1"/>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0E101A"/>
              </a:buClr>
              <a:buSzPts val="1100"/>
              <a:buFont typeface="Montserrat"/>
              <a:buChar char="●"/>
            </a:pPr>
            <a:r>
              <a:rPr lang="en" dirty="0">
                <a:solidFill>
                  <a:srgbClr val="0E101A"/>
                </a:solidFill>
                <a:latin typeface="Montserrat"/>
                <a:ea typeface="Montserrat"/>
                <a:cs typeface="Montserrat"/>
                <a:sym typeface="Montserrat"/>
              </a:rPr>
              <a:t>Synchronizes user, group and authentication data across all firewall products (Hardware, Virtual, Cloud Delivered, Pandora) from a single point, / Accurately enforce security decisions for all your users at all times, with assured synchronization of all identity-related data in the cloud. Easily apply these controls everywhere in your enterprise: data center, campus, public cloud, branches, and remote users. </a:t>
            </a:r>
            <a:endParaRPr dirty="0">
              <a:solidFill>
                <a:srgbClr val="0E101A"/>
              </a:solidFill>
              <a:latin typeface="Montserrat"/>
              <a:ea typeface="Montserrat"/>
              <a:cs typeface="Montserrat"/>
              <a:sym typeface="Montserrat"/>
            </a:endParaRPr>
          </a:p>
          <a:p>
            <a:pPr marL="457200" lvl="0" indent="0" algn="l" rtl="0">
              <a:lnSpc>
                <a:spcPct val="115000"/>
              </a:lnSpc>
              <a:spcBef>
                <a:spcPts val="0"/>
              </a:spcBef>
              <a:spcAft>
                <a:spcPts val="0"/>
              </a:spcAft>
              <a:buClr>
                <a:schemeClr val="dk1"/>
              </a:buClr>
              <a:buSzPts val="1100"/>
              <a:buFont typeface="Arial"/>
              <a:buNone/>
            </a:pPr>
            <a:endParaRPr lang="en-IN" strike="noStrike" dirty="0">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Clr>
                <a:schemeClr val="dk1"/>
              </a:buClr>
              <a:buSzPts val="1100"/>
              <a:buFont typeface="Arial"/>
              <a:buNone/>
            </a:pPr>
            <a:r>
              <a:rPr lang="en-US" strike="noStrike" dirty="0">
                <a:solidFill>
                  <a:schemeClr val="dk1"/>
                </a:solidFill>
                <a:latin typeface="Montserrat"/>
                <a:ea typeface="Montserrat"/>
                <a:cs typeface="Montserrat"/>
                <a:sym typeface="Montserrat"/>
              </a:rPr>
              <a:t>Now let’s deep dive to Challenge#2 Evolving and Morphing Attacks</a:t>
            </a:r>
            <a:endParaRPr strike="sngStrike" dirty="0">
              <a:solidFill>
                <a:schemeClr val="dk1"/>
              </a:solidFill>
              <a:latin typeface="Montserrat"/>
              <a:ea typeface="Montserrat"/>
              <a:cs typeface="Montserrat"/>
              <a:sym typeface="Montserrat"/>
            </a:endParaRPr>
          </a:p>
          <a:p>
            <a:pPr marL="0" lvl="0" indent="0" algn="l" rtl="0">
              <a:lnSpc>
                <a:spcPct val="100000"/>
              </a:lnSpc>
              <a:spcBef>
                <a:spcPts val="1178"/>
              </a:spcBef>
              <a:spcAft>
                <a:spcPts val="0"/>
              </a:spcAft>
              <a:buClr>
                <a:schemeClr val="dk1"/>
              </a:buClr>
              <a:buSzPts val="1100"/>
              <a:buFont typeface="Arial"/>
              <a:buNone/>
            </a:pPr>
            <a:endParaRPr dirty="0">
              <a:latin typeface="Montserrat"/>
              <a:ea typeface="Montserrat"/>
              <a:cs typeface="Montserrat"/>
              <a:sym typeface="Montserrat"/>
            </a:endParaRPr>
          </a:p>
        </p:txBody>
      </p:sp>
      <p:sp>
        <p:nvSpPr>
          <p:cNvPr id="439" name="Google Shape;439;gf49eee6a43_1_678:notes"/>
          <p:cNvSpPr txBox="1">
            <a:spLocks noGrp="1"/>
          </p:cNvSpPr>
          <p:nvPr>
            <p:ph type="sldNum" idx="12"/>
          </p:nvPr>
        </p:nvSpPr>
        <p:spPr>
          <a:xfrm>
            <a:off x="3884613" y="8685214"/>
            <a:ext cx="2971800" cy="457200"/>
          </a:xfrm>
          <a:prstGeom prst="rect">
            <a:avLst/>
          </a:prstGeom>
          <a:noFill/>
          <a:ln>
            <a:noFill/>
          </a:ln>
        </p:spPr>
        <p:txBody>
          <a:bodyPr spcFirstLastPara="1" wrap="square" lIns="84350" tIns="42175" rIns="84350" bIns="42175"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f49eee6a43_1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f49eee6a43_1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We understand the speed is rally the name of the game when we fight against the Modern attacks wh</a:t>
            </a:r>
            <a:r>
              <a:rPr lang="en-IN" sz="1100" dirty="0" err="1">
                <a:solidFill>
                  <a:schemeClr val="dk1"/>
                </a:solidFill>
              </a:rPr>
              <a:t>ic</a:t>
            </a:r>
            <a:r>
              <a:rPr lang="en" sz="1100" dirty="0">
                <a:solidFill>
                  <a:schemeClr val="dk1"/>
                </a:solidFill>
              </a:rPr>
              <a:t>h are constantly evolving and every seconds become critical.</a:t>
            </a:r>
          </a:p>
          <a:p>
            <a:pPr marL="0" lvl="0" indent="0" algn="l" rtl="0">
              <a:spcBef>
                <a:spcPts val="0"/>
              </a:spcBef>
              <a:spcAft>
                <a:spcPts val="0"/>
              </a:spcAft>
              <a:buClr>
                <a:schemeClr val="dk1"/>
              </a:buClr>
              <a:buSzPts val="1100"/>
              <a:buFont typeface="Arial"/>
              <a:buNone/>
            </a:pPr>
            <a:endParaRPr lang="en-IN" sz="1100" dirty="0">
              <a:solidFill>
                <a:schemeClr val="dk1"/>
              </a:solidFill>
            </a:endParaRPr>
          </a:p>
          <a:p>
            <a:pPr marL="0" lvl="0" indent="0" algn="l" rtl="0">
              <a:spcBef>
                <a:spcPts val="0"/>
              </a:spcBef>
              <a:spcAft>
                <a:spcPts val="0"/>
              </a:spcAft>
              <a:buClr>
                <a:schemeClr val="dk1"/>
              </a:buClr>
              <a:buSzPts val="1100"/>
              <a:buFont typeface="Arial"/>
              <a:buNone/>
            </a:pPr>
            <a:r>
              <a:rPr lang="en-IN" sz="1100" dirty="0">
                <a:solidFill>
                  <a:schemeClr val="dk1"/>
                </a:solidFill>
              </a:rPr>
              <a:t>S</a:t>
            </a:r>
            <a:r>
              <a:rPr lang="en" sz="1100" dirty="0">
                <a:solidFill>
                  <a:schemeClr val="dk1"/>
                </a:solidFill>
              </a:rPr>
              <a:t>o </a:t>
            </a:r>
            <a:r>
              <a:rPr lang="en-US" sz="1100" dirty="0">
                <a:solidFill>
                  <a:schemeClr val="dk1"/>
                </a:solidFill>
              </a:rPr>
              <a:t>Within </a:t>
            </a:r>
            <a:r>
              <a:rPr lang="en" sz="1100" dirty="0">
                <a:solidFill>
                  <a:schemeClr val="dk1"/>
                </a:solidFill>
              </a:rPr>
              <a:t>PAN-OS 10.0 what we are delivering is powered by our Wildfire and URL filtering subscriptions, we delivering that in line-machine- learning at the network level, that is directly on the firewall .</a:t>
            </a: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Clr>
                <a:schemeClr val="dk1"/>
              </a:buClr>
              <a:buSzPts val="1100"/>
              <a:buFont typeface="Arial"/>
              <a:buNone/>
            </a:pPr>
            <a:r>
              <a:rPr lang="en-IN" sz="1100" dirty="0">
                <a:solidFill>
                  <a:schemeClr val="dk1"/>
                </a:solidFill>
              </a:rPr>
              <a:t>S</a:t>
            </a:r>
            <a:r>
              <a:rPr lang="en" sz="1100" dirty="0">
                <a:solidFill>
                  <a:schemeClr val="dk1"/>
                </a:solidFill>
              </a:rPr>
              <a:t>o this is really a signature less approach and it gives us that ability to prevent unknown or weaponized files, credential phishing attack, malicious script, all this instantly without having to hold files or  web pages while they are being scanned, and off-course without compromising business productivity .</a:t>
            </a: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&lt;Click&gt;</a:t>
            </a:r>
          </a:p>
          <a:p>
            <a:pPr marL="0" lvl="0" indent="0" algn="l" rtl="0">
              <a:spcBef>
                <a:spcPts val="0"/>
              </a:spcBef>
              <a:spcAft>
                <a:spcPts val="0"/>
              </a:spcAft>
              <a:buClr>
                <a:schemeClr val="dk1"/>
              </a:buClr>
              <a:buSzPts val="1100"/>
              <a:buFont typeface="Arial"/>
              <a:buNone/>
            </a:pPr>
            <a:r>
              <a:rPr lang="en-IN" sz="1100" dirty="0">
                <a:solidFill>
                  <a:schemeClr val="dk1"/>
                </a:solidFill>
              </a:rPr>
              <a:t>S</a:t>
            </a:r>
            <a:r>
              <a:rPr lang="en" sz="1100" dirty="0">
                <a:solidFill>
                  <a:schemeClr val="dk1"/>
                </a:solidFill>
              </a:rPr>
              <a:t>o that really gives us the  ability to deliver the preventions instantly, be it on the file side, URL or DNS </a:t>
            </a: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Clr>
                <a:schemeClr val="dk1"/>
              </a:buClr>
              <a:buSzPts val="1100"/>
              <a:buFont typeface="Arial"/>
              <a:buNone/>
            </a:pPr>
            <a:r>
              <a:rPr lang="en-IN" sz="1100" dirty="0">
                <a:solidFill>
                  <a:schemeClr val="dk1"/>
                </a:solidFill>
              </a:rPr>
              <a:t>W</a:t>
            </a:r>
            <a:r>
              <a:rPr lang="en" sz="1100" dirty="0">
                <a:solidFill>
                  <a:schemeClr val="dk1"/>
                </a:solidFill>
              </a:rPr>
              <a:t>e are going to have more rolling up support for more types of analysis on machine learning side but for this initial release in PAN-OS 10.0  those are vectors that we are looking at .</a:t>
            </a: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&lt;C</a:t>
            </a:r>
            <a:r>
              <a:rPr lang="en-IN" sz="1100" dirty="0">
                <a:solidFill>
                  <a:schemeClr val="dk1"/>
                </a:solidFill>
              </a:rPr>
              <a:t>l</a:t>
            </a:r>
            <a:r>
              <a:rPr lang="en" sz="1100" dirty="0">
                <a:solidFill>
                  <a:schemeClr val="dk1"/>
                </a:solidFill>
              </a:rPr>
              <a:t>ick&gt;</a:t>
            </a:r>
          </a:p>
          <a:p>
            <a:pPr marL="0" lvl="0" indent="0" algn="l" rtl="0">
              <a:spcBef>
                <a:spcPts val="0"/>
              </a:spcBef>
              <a:spcAft>
                <a:spcPts val="0"/>
              </a:spcAft>
              <a:buClr>
                <a:schemeClr val="dk1"/>
              </a:buClr>
              <a:buSzPts val="1100"/>
              <a:buFont typeface="Arial"/>
              <a:buNone/>
            </a:pPr>
            <a:r>
              <a:rPr lang="en" sz="1100" dirty="0">
                <a:solidFill>
                  <a:schemeClr val="dk1"/>
                </a:solidFill>
              </a:rPr>
              <a:t>Really what we are finding during internal testing has shown that we can stop up to 95% of these new variants of attacks that we have seen via on the file based side or the website that previously would have require a cloud submission to go up to wildfire or URL filtering and to deliver that verdict .</a:t>
            </a:r>
          </a:p>
          <a:p>
            <a:pPr marL="0" lvl="0" indent="0" algn="l" rtl="0">
              <a:spcBef>
                <a:spcPts val="0"/>
              </a:spcBef>
              <a:spcAft>
                <a:spcPts val="0"/>
              </a:spcAft>
              <a:buClr>
                <a:schemeClr val="dk1"/>
              </a:buClr>
              <a:buSzPts val="1100"/>
              <a:buFont typeface="Arial"/>
              <a:buNone/>
            </a:pPr>
            <a:r>
              <a:rPr lang="en-IN" sz="1100" dirty="0">
                <a:solidFill>
                  <a:schemeClr val="dk1"/>
                </a:solidFill>
              </a:rPr>
              <a:t>B</a:t>
            </a:r>
            <a:r>
              <a:rPr lang="en" sz="1100" dirty="0">
                <a:solidFill>
                  <a:schemeClr val="dk1"/>
                </a:solidFill>
              </a:rPr>
              <a:t>ut again, now we can do that in real time on the firewall, saving that time, preventing that initial patient 0 that our customers are always  been asking us about.</a:t>
            </a: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Clr>
                <a:schemeClr val="dk1"/>
              </a:buClr>
              <a:buSzPts val="1100"/>
              <a:buFont typeface="Arial"/>
              <a:buNone/>
            </a:pPr>
            <a:r>
              <a:rPr lang="en-IN" sz="1100" dirty="0">
                <a:solidFill>
                  <a:schemeClr val="dk1"/>
                </a:solidFill>
              </a:rPr>
              <a:t>W</a:t>
            </a:r>
            <a:r>
              <a:rPr lang="en" sz="1100" dirty="0">
                <a:solidFill>
                  <a:schemeClr val="dk1"/>
                </a:solidFill>
              </a:rPr>
              <a:t>hat makes all this possible is that real world data the robust cloud analysis that we are doing and that’s really why even though these machine learning model are delivered on the firewall or on the har</a:t>
            </a:r>
            <a:r>
              <a:rPr lang="en-IN" sz="1100" dirty="0">
                <a:solidFill>
                  <a:schemeClr val="dk1"/>
                </a:solidFill>
              </a:rPr>
              <a:t>d</a:t>
            </a:r>
            <a:r>
              <a:rPr lang="en" sz="1100" dirty="0">
                <a:solidFill>
                  <a:schemeClr val="dk1"/>
                </a:solidFill>
              </a:rPr>
              <a:t>ware itself they do </a:t>
            </a:r>
            <a:r>
              <a:rPr lang="en-IN" sz="1100" dirty="0">
                <a:solidFill>
                  <a:schemeClr val="dk1"/>
                </a:solidFill>
              </a:rPr>
              <a:t>require </a:t>
            </a:r>
            <a:r>
              <a:rPr lang="en" sz="1100" dirty="0">
                <a:solidFill>
                  <a:schemeClr val="dk1"/>
                </a:solidFill>
              </a:rPr>
              <a:t>the URL and Wildfire subscriptions.</a:t>
            </a: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Now allow me to introduce the new ML powered NGFW and also brief you about the new features t</a:t>
            </a:r>
            <a:r>
              <a:rPr lang="en-IN" sz="1100" dirty="0">
                <a:solidFill>
                  <a:schemeClr val="dk1"/>
                </a:solidFill>
              </a:rPr>
              <a:t>ha</a:t>
            </a:r>
            <a:r>
              <a:rPr lang="en" sz="1100" dirty="0">
                <a:solidFill>
                  <a:schemeClr val="dk1"/>
                </a:solidFill>
              </a:rPr>
              <a:t>t we offer in the ML powered NGFW </a:t>
            </a: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Clr>
                <a:schemeClr val="dk1"/>
              </a:buClr>
              <a:buSzPts val="1100"/>
              <a:buFont typeface="Arial"/>
              <a:buNone/>
            </a:pPr>
            <a:endParaRPr lang="en" sz="11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f49eee6a43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f49eee6a43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TP</a:t>
            </a:r>
          </a:p>
          <a:p>
            <a:pPr marL="0" lvl="0" indent="0" algn="l" rtl="0">
              <a:spcBef>
                <a:spcPts val="0"/>
              </a:spcBef>
              <a:spcAft>
                <a:spcPts val="0"/>
              </a:spcAft>
              <a:buNone/>
            </a:pPr>
            <a:r>
              <a:rPr lang="en" dirty="0"/>
              <a:t>****</a:t>
            </a:r>
          </a:p>
          <a:p>
            <a:pPr marL="0" lvl="0" indent="0" algn="l" rtl="0">
              <a:spcBef>
                <a:spcPts val="0"/>
              </a:spcBef>
              <a:spcAft>
                <a:spcPts val="0"/>
              </a:spcAft>
              <a:buNone/>
            </a:pPr>
            <a:r>
              <a:rPr lang="en" dirty="0"/>
              <a:t>Introducing the first and only ML-Powered NGFW—enabling you to prevent unknown threats, see everything, including IoT, and reduce errors with automatic policy recommendations.</a:t>
            </a:r>
          </a:p>
          <a:p>
            <a:pPr marL="0" lvl="0" indent="0" algn="l" rtl="0">
              <a:spcBef>
                <a:spcPts val="0"/>
              </a:spcBef>
              <a:spcAft>
                <a:spcPts val="0"/>
              </a:spcAft>
              <a:buNone/>
            </a:pPr>
            <a:endParaRPr lang="en" dirty="0"/>
          </a:p>
          <a:p>
            <a:pPr marL="0" lvl="0" indent="0" algn="l" rtl="0">
              <a:spcBef>
                <a:spcPts val="0"/>
              </a:spcBef>
              <a:spcAft>
                <a:spcPts val="0"/>
              </a:spcAft>
              <a:buClr>
                <a:schemeClr val="dk1"/>
              </a:buClr>
              <a:buSzPts val="1100"/>
              <a:buFont typeface="Arial"/>
              <a:buNone/>
            </a:pPr>
            <a:r>
              <a:rPr lang="en-US" dirty="0">
                <a:solidFill>
                  <a:schemeClr val="dk1"/>
                </a:solidFill>
              </a:rPr>
              <a:t>With PAN-OS 10.0, we are changing the game by making network security proactive and intelligent with the world’s first ML-Powered NGFW.</a:t>
            </a:r>
          </a:p>
          <a:p>
            <a:pPr marL="457200" lvl="0" indent="-298450" algn="l" rtl="0">
              <a:spcBef>
                <a:spcPts val="0"/>
              </a:spcBef>
              <a:spcAft>
                <a:spcPts val="0"/>
              </a:spcAft>
              <a:buClr>
                <a:schemeClr val="dk1"/>
              </a:buClr>
              <a:buSzPts val="1100"/>
              <a:buChar char="●"/>
            </a:pPr>
            <a:r>
              <a:rPr lang="en-US" dirty="0">
                <a:solidFill>
                  <a:schemeClr val="dk1"/>
                </a:solidFill>
              </a:rPr>
              <a:t>For the first time ever, ML is embedded in the core of the NGFW to prevent up to 95% of new variants of known threats as well as new threats. </a:t>
            </a:r>
          </a:p>
          <a:p>
            <a:pPr marL="457200" lvl="0" indent="-298450" algn="l" rtl="0">
              <a:spcBef>
                <a:spcPts val="0"/>
              </a:spcBef>
              <a:spcAft>
                <a:spcPts val="0"/>
              </a:spcAft>
              <a:buClr>
                <a:schemeClr val="dk1"/>
              </a:buClr>
              <a:buSzPts val="1100"/>
              <a:buChar char="●"/>
            </a:pPr>
            <a:r>
              <a:rPr lang="en-US" dirty="0">
                <a:solidFill>
                  <a:schemeClr val="dk1"/>
                </a:solidFill>
              </a:rPr>
              <a:t>For the rest of the attacks that do need to be analyzed in the cloud, as soon as protections are created, they will flow to all firewalls worldwide with zero-delay signature updates.</a:t>
            </a:r>
          </a:p>
          <a:p>
            <a:pPr marL="457200" lvl="0" indent="-298450" algn="l" rtl="0">
              <a:spcBef>
                <a:spcPts val="0"/>
              </a:spcBef>
              <a:spcAft>
                <a:spcPts val="0"/>
              </a:spcAft>
              <a:buClr>
                <a:schemeClr val="dk1"/>
              </a:buClr>
              <a:buSzPts val="1100"/>
              <a:buChar char="●"/>
            </a:pPr>
            <a:r>
              <a:rPr lang="en-US" dirty="0">
                <a:solidFill>
                  <a:schemeClr val="dk1"/>
                </a:solidFill>
              </a:rPr>
              <a:t>For the first time ever, organizations will have a turn-key solution that combines machine-learning for accurate device discovery and risk assessment with native policy enforcement, and this won’t require the deployment of any additional sensors beyond the NGFWs</a:t>
            </a:r>
          </a:p>
          <a:p>
            <a:pPr marL="457200" lvl="0" indent="-298450" algn="l" rtl="0">
              <a:spcBef>
                <a:spcPts val="0"/>
              </a:spcBef>
              <a:spcAft>
                <a:spcPts val="0"/>
              </a:spcAft>
              <a:buClr>
                <a:schemeClr val="dk1"/>
              </a:buClr>
              <a:buSzPts val="1100"/>
              <a:buChar char="●"/>
            </a:pPr>
            <a:r>
              <a:rPr lang="en-US" dirty="0">
                <a:solidFill>
                  <a:schemeClr val="dk1"/>
                </a:solidFill>
              </a:rPr>
              <a:t>The ML-Powered NGFW uses machine learning to analyze vast amounts of telemetry data, and then recommend policies. With PAN-OS 10.0 and IoT Security, customers will be able to view and adopt the IoT Security policy recommendations for safe device behavior. This will save time, reduce the chance of human error, and help secure IoT devices.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Now that we have seen the first two challenges lets focus on the third challenge which is Multi point products proliferation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Original</a:t>
            </a:r>
          </a:p>
          <a:p>
            <a:pPr marL="0" lvl="0" indent="0" algn="l" rtl="0">
              <a:spcBef>
                <a:spcPts val="0"/>
              </a:spcBef>
              <a:spcAft>
                <a:spcPts val="0"/>
              </a:spcAft>
              <a:buNone/>
            </a:pPr>
            <a:r>
              <a:rPr lang="en" dirty="0"/>
              <a:t>********</a:t>
            </a:r>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With PAN-OS 10.0, we are changing the game by making network security proactive and intelligent with the world’s first ML-Powered NGFW.</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For the first time ever, ML is embedded in the core of the NGFW to prevent up to 95% of new variants of known threats as well as new threats.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For the rest of the attacks that do need to be analyzed in the cloud, as soon as protections are created, they will flow to all firewalls worldwide with zero-delay signature updates.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For the first time ever, organizations will have a turn-key solution that combines machine-learning for accurate device discovery and risk assessment with native policy enforcement, and this won’t require the deployment of any additional sensors beyond the NGFWs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ML-Powered NGFW uses machine learning to analyze vast amounts of telemetry data, and then recommend policies. With PAN-OS 10.0 and IoT Security, customers will be able to view and adopt the IoT Security policy recommendations for safe device behavior. This will save time, reduce the chance of human error, and help secure IoT devices.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49eee6a43_1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49eee6a43_1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TP</a:t>
            </a:r>
          </a:p>
          <a:p>
            <a:pPr marL="0" lvl="0" indent="0" algn="l" rtl="0">
              <a:spcBef>
                <a:spcPts val="0"/>
              </a:spcBef>
              <a:spcAft>
                <a:spcPts val="0"/>
              </a:spcAft>
              <a:buNone/>
            </a:pPr>
            <a:r>
              <a:rPr lang="en-IN" dirty="0"/>
              <a:t>**</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IN" dirty="0">
                <a:solidFill>
                  <a:schemeClr val="dk1"/>
                </a:solidFill>
              </a:rPr>
              <a:t>All of these capabilities have sprouted up in order to stop the adversary from exploiting the organization using different vectors, whether its targeting the endpoint, targeting the server, targeting the end user, coming over email in the form of a malicious web link  or file attachment and so on. </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IN" dirty="0">
              <a:solidFill>
                <a:schemeClr val="dk1"/>
              </a:solidFill>
            </a:endParaRP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IN" dirty="0">
                <a:solidFill>
                  <a:schemeClr val="dk1"/>
                </a:solidFill>
              </a:rPr>
              <a:t>It’s resulted in vendors focused on trying to address each one of those point problems separately</a:t>
            </a:r>
          </a:p>
          <a:p>
            <a:pPr marL="0" lvl="0" indent="0" algn="l" rtl="0">
              <a:lnSpc>
                <a:spcPct val="115000"/>
              </a:lnSpc>
              <a:spcBef>
                <a:spcPts val="0"/>
              </a:spcBef>
              <a:spcAft>
                <a:spcPts val="0"/>
              </a:spcAft>
              <a:buClr>
                <a:schemeClr val="dk1"/>
              </a:buClr>
              <a:buSzPts val="1100"/>
              <a:buFont typeface="Arial"/>
              <a:buNone/>
            </a:pPr>
            <a:endParaRPr lang="en-IN"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IN" dirty="0">
                <a:solidFill>
                  <a:schemeClr val="dk1"/>
                </a:solidFill>
              </a:rPr>
              <a:t>In fact, </a:t>
            </a:r>
            <a:r>
              <a:rPr lang="en-IN" u="sng" dirty="0">
                <a:solidFill>
                  <a:schemeClr val="hlink"/>
                </a:solidFill>
                <a:hlinkClick r:id="rId3"/>
              </a:rPr>
              <a:t>Momentum Cyber</a:t>
            </a:r>
            <a:r>
              <a:rPr lang="en-IN" dirty="0">
                <a:solidFill>
                  <a:schemeClr val="dk1"/>
                </a:solidFill>
              </a:rPr>
              <a:t>. which tracks the cybersecurity landscape, cited over 3500 independent cyber security vendors in the security landscape in mid-2020 </a:t>
            </a:r>
          </a:p>
          <a:p>
            <a:pPr marL="0" lvl="0" indent="0" algn="l" rtl="0">
              <a:lnSpc>
                <a:spcPct val="115000"/>
              </a:lnSpc>
              <a:spcBef>
                <a:spcPts val="0"/>
              </a:spcBef>
              <a:spcAft>
                <a:spcPts val="0"/>
              </a:spcAft>
              <a:buClr>
                <a:schemeClr val="dk1"/>
              </a:buClr>
              <a:buSzPts val="1100"/>
              <a:buFont typeface="Arial"/>
              <a:buNone/>
            </a:pPr>
            <a:endParaRPr lang="en-IN"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IN" dirty="0">
                <a:solidFill>
                  <a:schemeClr val="dk1"/>
                </a:solidFill>
              </a:rPr>
              <a:t>&lt;Click&gt;</a:t>
            </a:r>
          </a:p>
          <a:p>
            <a:pPr marL="0" lvl="0" indent="0" algn="l" rtl="0">
              <a:lnSpc>
                <a:spcPct val="115000"/>
              </a:lnSpc>
              <a:spcBef>
                <a:spcPts val="0"/>
              </a:spcBef>
              <a:spcAft>
                <a:spcPts val="0"/>
              </a:spcAft>
              <a:buSzPts val="1100"/>
              <a:buNone/>
            </a:pPr>
            <a:r>
              <a:rPr lang="en-IN" dirty="0">
                <a:solidFill>
                  <a:schemeClr val="dk1"/>
                </a:solidFill>
              </a:rPr>
              <a:t>Palo Alto Networks solves this problem now and will continue to do so in the future by being able to span </a:t>
            </a:r>
            <a:r>
              <a:rPr lang="en-IN" b="1" dirty="0">
                <a:solidFill>
                  <a:schemeClr val="dk1"/>
                </a:solidFill>
              </a:rPr>
              <a:t>all </a:t>
            </a:r>
            <a:r>
              <a:rPr lang="en-IN" dirty="0">
                <a:solidFill>
                  <a:schemeClr val="dk1"/>
                </a:solidFill>
              </a:rPr>
              <a:t>those different use cases that appear on the left, with those requirements and outcomes delivered at a very easy to activate, integrated way that doesn't introduce any security gaps</a:t>
            </a:r>
          </a:p>
          <a:p>
            <a:pPr marL="0" lvl="0" indent="0" algn="l" rtl="0">
              <a:lnSpc>
                <a:spcPct val="115000"/>
              </a:lnSpc>
              <a:spcBef>
                <a:spcPts val="0"/>
              </a:spcBef>
              <a:spcAft>
                <a:spcPts val="0"/>
              </a:spcAft>
              <a:buSzPts val="1100"/>
              <a:buNone/>
            </a:pPr>
            <a:endParaRPr lang="en-IN"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IN" dirty="0">
                <a:solidFill>
                  <a:schemeClr val="dk1"/>
                </a:solidFill>
              </a:rPr>
              <a:t>If fact, at a holistic level, we deliver comprehensive visibility and controls to cover all of their security gaps, and at the same time, enabling a very delightful user experience</a:t>
            </a:r>
          </a:p>
          <a:p>
            <a:pPr marL="0" lvl="0" indent="0" algn="l" rtl="0">
              <a:lnSpc>
                <a:spcPct val="115000"/>
              </a:lnSpc>
              <a:spcBef>
                <a:spcPts val="0"/>
              </a:spcBef>
              <a:spcAft>
                <a:spcPts val="0"/>
              </a:spcAft>
              <a:buClr>
                <a:schemeClr val="dk1"/>
              </a:buClr>
              <a:buSzPts val="1100"/>
              <a:buFont typeface="Arial"/>
              <a:buNone/>
            </a:pPr>
            <a:endParaRPr lang="en-IN"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IN" dirty="0">
                <a:solidFill>
                  <a:schemeClr val="dk1"/>
                </a:solidFill>
              </a:rPr>
              <a:t>And that last point is key. the Security is not getting in the way of users but It is just running silently in the background, keeping users safe.</a:t>
            </a:r>
          </a:p>
          <a:p>
            <a:pPr marL="0" lvl="0" indent="0" algn="l" rtl="0">
              <a:lnSpc>
                <a:spcPct val="115000"/>
              </a:lnSpc>
              <a:spcBef>
                <a:spcPts val="0"/>
              </a:spcBef>
              <a:spcAft>
                <a:spcPts val="0"/>
              </a:spcAft>
              <a:buClr>
                <a:schemeClr val="dk1"/>
              </a:buClr>
              <a:buSzPts val="1100"/>
              <a:buFont typeface="Arial"/>
              <a:buNone/>
            </a:pPr>
            <a:endParaRPr lang="en-IN" sz="1200" dirty="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IN" sz="1200" dirty="0">
                <a:solidFill>
                  <a:schemeClr val="dk1"/>
                </a:solidFill>
                <a:latin typeface="Montserrat"/>
                <a:ea typeface="Montserrat"/>
                <a:cs typeface="Montserrat"/>
                <a:sym typeface="Montserrat"/>
              </a:rPr>
              <a:t>Now lets talk about the Platform approach that we mentioned in this slide and how it delivers best in class security</a:t>
            </a:r>
            <a:endParaRPr lang="en-IN" sz="1200" dirty="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None/>
            </a:pPr>
            <a:endParaRPr lang="en-I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f49eee6a43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f49eee6a43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TP</a:t>
            </a:r>
          </a:p>
          <a:p>
            <a:pPr marL="0" lvl="0" indent="0" algn="l" rtl="0">
              <a:spcBef>
                <a:spcPts val="0"/>
              </a:spcBef>
              <a:spcAft>
                <a:spcPts val="0"/>
              </a:spcAft>
              <a:buClr>
                <a:schemeClr val="dk1"/>
              </a:buClr>
              <a:buSzPts val="1100"/>
              <a:buFont typeface="Arial"/>
              <a:buNone/>
            </a:pPr>
            <a:r>
              <a:rPr lang="en" b="1" dirty="0"/>
              <a:t>****</a:t>
            </a:r>
          </a:p>
          <a:p>
            <a:pPr marL="0" lvl="0" indent="0" algn="l" rtl="0">
              <a:spcBef>
                <a:spcPts val="0"/>
              </a:spcBef>
              <a:spcAft>
                <a:spcPts val="0"/>
              </a:spcAft>
              <a:buNone/>
            </a:pPr>
            <a:r>
              <a:rPr lang="en-IN" sz="1100" dirty="0">
                <a:solidFill>
                  <a:schemeClr val="dk1"/>
                </a:solidFill>
                <a:latin typeface="Calibri"/>
                <a:ea typeface="Calibri"/>
                <a:cs typeface="Calibri"/>
                <a:sym typeface="Calibri"/>
              </a:rPr>
              <a:t>Regardless of the form factor that we offer *** Hardware which includes PA-Serie *** Software form factor ,like VM-Series and CN-Serie or Cloud series that is  Prisma Access, all of these form factors consume our subscription services – that includes , TP, URL, WF, DNS, IOT, DLP, Prisma SaaS...with more to come!</a:t>
            </a:r>
          </a:p>
          <a:p>
            <a:pPr marL="0" lvl="0" indent="0" algn="l" rtl="0">
              <a:spcBef>
                <a:spcPts val="0"/>
              </a:spcBef>
              <a:spcAft>
                <a:spcPts val="0"/>
              </a:spcAft>
              <a:buNone/>
            </a:pPr>
            <a:endParaRPr lang="en-IN" sz="11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dirty="0">
                <a:solidFill>
                  <a:schemeClr val="dk1"/>
                </a:solidFill>
              </a:rPr>
              <a:t>Palo Alto Networks use the unique approach of offering these security capabilities as cloud-delivered services. </a:t>
            </a:r>
          </a:p>
          <a:p>
            <a:pPr marL="0" lvl="0" indent="0" algn="l" rtl="0">
              <a:lnSpc>
                <a:spcPct val="115000"/>
              </a:lnSpc>
              <a:spcBef>
                <a:spcPts val="0"/>
              </a:spcBef>
              <a:spcAft>
                <a:spcPts val="0"/>
              </a:spcAft>
              <a:buClr>
                <a:schemeClr val="dk1"/>
              </a:buClr>
              <a:buSzPts val="1100"/>
              <a:buFont typeface="Arial"/>
              <a:buNone/>
            </a:pPr>
            <a:endParaRPr lang="en-IN"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IN" sz="1100" dirty="0">
                <a:solidFill>
                  <a:schemeClr val="dk1"/>
                </a:solidFill>
              </a:rPr>
              <a:t>Unlike the rest of the industry, we recognized that a cloud based architecture would give us the advantages like </a:t>
            </a:r>
          </a:p>
          <a:p>
            <a:pPr marL="0" lvl="0" indent="0" algn="l" rtl="0">
              <a:lnSpc>
                <a:spcPct val="115000"/>
              </a:lnSpc>
              <a:spcBef>
                <a:spcPts val="0"/>
              </a:spcBef>
              <a:spcAft>
                <a:spcPts val="0"/>
              </a:spcAft>
              <a:buClr>
                <a:schemeClr val="dk1"/>
              </a:buClr>
              <a:buSzPts val="1100"/>
              <a:buFont typeface="Arial"/>
              <a:buNone/>
            </a:pPr>
            <a:r>
              <a:rPr lang="en-IN" sz="1100" dirty="0">
                <a:solidFill>
                  <a:schemeClr val="dk1"/>
                </a:solidFill>
              </a:rPr>
              <a:t>The power of the services comes down to the integration, which drives better security outcomes. </a:t>
            </a:r>
          </a:p>
          <a:p>
            <a:pPr marL="0" lvl="0" indent="0" algn="l" rtl="0">
              <a:lnSpc>
                <a:spcPct val="115000"/>
              </a:lnSpc>
              <a:spcBef>
                <a:spcPts val="0"/>
              </a:spcBef>
              <a:spcAft>
                <a:spcPts val="0"/>
              </a:spcAft>
              <a:buClr>
                <a:schemeClr val="dk1"/>
              </a:buClr>
              <a:buSzPts val="1100"/>
              <a:buFont typeface="Arial"/>
              <a:buNone/>
            </a:pPr>
            <a:endParaRPr lang="en-IN"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IN" sz="1100" dirty="0">
                <a:solidFill>
                  <a:schemeClr val="dk1"/>
                </a:solidFill>
              </a:rPr>
              <a:t>And for this reason, we believe native integration is a fundamental requirement to all our security services, because it makes each security capability inherently better with that integration.</a:t>
            </a:r>
          </a:p>
          <a:p>
            <a:pPr marL="0" lvl="0" indent="0" algn="l" rtl="0">
              <a:spcBef>
                <a:spcPts val="0"/>
              </a:spcBef>
              <a:spcAft>
                <a:spcPts val="0"/>
              </a:spcAft>
              <a:buClr>
                <a:schemeClr val="dk1"/>
              </a:buClr>
              <a:buSzPts val="1100"/>
              <a:buFont typeface="Arial"/>
              <a:buNone/>
            </a:pPr>
            <a:endParaRPr lang="en" b="1" dirty="0"/>
          </a:p>
          <a:p>
            <a:pPr marL="0" lvl="0" indent="0" algn="l" rtl="0">
              <a:spcBef>
                <a:spcPts val="0"/>
              </a:spcBef>
              <a:spcAft>
                <a:spcPts val="0"/>
              </a:spcAft>
              <a:buClr>
                <a:schemeClr val="dk1"/>
              </a:buClr>
              <a:buSzPts val="1100"/>
              <a:buFont typeface="Arial"/>
              <a:buNone/>
            </a:pPr>
            <a:endParaRPr lang="en" b="1" dirty="0"/>
          </a:p>
          <a:p>
            <a:pPr marL="0" lvl="0" indent="0" algn="l" rtl="0">
              <a:spcBef>
                <a:spcPts val="0"/>
              </a:spcBef>
              <a:spcAft>
                <a:spcPts val="0"/>
              </a:spcAft>
              <a:buClr>
                <a:schemeClr val="dk1"/>
              </a:buClr>
              <a:buSzPts val="1100"/>
              <a:buFont typeface="Arial"/>
              <a:buNone/>
            </a:pPr>
            <a:endParaRPr lang="en" b="1" dirty="0"/>
          </a:p>
          <a:p>
            <a:pPr marL="0" lvl="0" indent="0" algn="l" rtl="0">
              <a:spcBef>
                <a:spcPts val="0"/>
              </a:spcBef>
              <a:spcAft>
                <a:spcPts val="0"/>
              </a:spcAft>
              <a:buClr>
                <a:schemeClr val="dk1"/>
              </a:buClr>
              <a:buSzPts val="1100"/>
              <a:buFont typeface="Arial"/>
              <a:buNone/>
            </a:pPr>
            <a:endParaRPr lang="en" b="1" dirty="0"/>
          </a:p>
          <a:p>
            <a:pPr marL="0" lvl="0" indent="0" algn="l" rtl="0">
              <a:spcBef>
                <a:spcPts val="0"/>
              </a:spcBef>
              <a:spcAft>
                <a:spcPts val="0"/>
              </a:spcAft>
              <a:buClr>
                <a:schemeClr val="dk1"/>
              </a:buClr>
              <a:buSzPts val="1100"/>
              <a:buFont typeface="Arial"/>
              <a:buNone/>
            </a:pPr>
            <a:endParaRPr lang="en" b="1" dirty="0"/>
          </a:p>
          <a:p>
            <a:pPr marL="0" lvl="0" indent="0" algn="l" rtl="0">
              <a:spcBef>
                <a:spcPts val="0"/>
              </a:spcBef>
              <a:spcAft>
                <a:spcPts val="0"/>
              </a:spcAft>
              <a:buClr>
                <a:schemeClr val="dk1"/>
              </a:buClr>
              <a:buSzPts val="1100"/>
              <a:buFont typeface="Arial"/>
              <a:buNone/>
            </a:pPr>
            <a:endParaRPr lang="en" b="1" dirty="0"/>
          </a:p>
          <a:p>
            <a:pPr marL="0" lvl="0" indent="0" algn="l" rtl="0">
              <a:spcBef>
                <a:spcPts val="0"/>
              </a:spcBef>
              <a:spcAft>
                <a:spcPts val="0"/>
              </a:spcAft>
              <a:buClr>
                <a:schemeClr val="dk1"/>
              </a:buClr>
              <a:buSzPts val="1100"/>
              <a:buFont typeface="Arial"/>
              <a:buNone/>
            </a:pPr>
            <a:r>
              <a:rPr lang="en" b="1" dirty="0"/>
              <a:t>Original</a:t>
            </a:r>
          </a:p>
          <a:p>
            <a:pPr marL="0" lvl="0" indent="0" algn="l" rtl="0">
              <a:spcBef>
                <a:spcPts val="0"/>
              </a:spcBef>
              <a:spcAft>
                <a:spcPts val="0"/>
              </a:spcAft>
              <a:buClr>
                <a:schemeClr val="dk1"/>
              </a:buClr>
              <a:buSzPts val="1100"/>
              <a:buFont typeface="Arial"/>
              <a:buNone/>
            </a:pPr>
            <a:r>
              <a:rPr lang="en" b="1" dirty="0"/>
              <a:t>**********</a:t>
            </a:r>
          </a:p>
          <a:p>
            <a:pPr marL="0" lvl="0" indent="0" algn="l" rtl="0">
              <a:spcBef>
                <a:spcPts val="0"/>
              </a:spcBef>
              <a:spcAft>
                <a:spcPts val="0"/>
              </a:spcAft>
              <a:buClr>
                <a:schemeClr val="dk1"/>
              </a:buClr>
              <a:buSzPts val="1100"/>
              <a:buFont typeface="Arial"/>
              <a:buNone/>
            </a:pPr>
            <a:r>
              <a:rPr lang="en" b="1" dirty="0"/>
              <a:t>Lee feedback</a:t>
            </a:r>
            <a:endParaRPr b="1" dirty="0"/>
          </a:p>
          <a:p>
            <a:pPr marL="0" lvl="0" indent="0" algn="l" rtl="0">
              <a:spcBef>
                <a:spcPts val="0"/>
              </a:spcBef>
              <a:spcAft>
                <a:spcPts val="0"/>
              </a:spcAft>
              <a:buClr>
                <a:schemeClr val="dk1"/>
              </a:buClr>
              <a:buSzPts val="1100"/>
              <a:buFont typeface="Arial"/>
              <a:buNone/>
            </a:pPr>
            <a:r>
              <a:rPr lang="en" dirty="0"/>
              <a:t>Insert in the talk track: we are uniquely able to deliver enterprise grade services for the hybrid workforce, platform to do it across HW, SW and SASE, continue to innovate, </a:t>
            </a:r>
            <a:endParaRPr dirty="0"/>
          </a:p>
          <a:p>
            <a:pPr marL="0" lvl="0" indent="0" algn="l" rtl="0">
              <a:spcBef>
                <a:spcPts val="0"/>
              </a:spcBef>
              <a:spcAft>
                <a:spcPts val="0"/>
              </a:spcAft>
              <a:buClr>
                <a:schemeClr val="dk1"/>
              </a:buClr>
              <a:buSzPts val="1100"/>
              <a:buFont typeface="Arial"/>
              <a:buNone/>
            </a:pPr>
            <a:r>
              <a:rPr lang="en" dirty="0"/>
              <a:t>[make sure you address all the problems that were highlighted in the prior slides]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NetSec has two major use cases - X% of the market is addressing the 'Internet' use case and the rest is addressing a 'Data Center' use case</a:t>
            </a:r>
            <a:endParaRPr dirty="0"/>
          </a:p>
          <a:p>
            <a:pPr marL="0" lvl="0" indent="0" algn="l" rtl="0">
              <a:spcBef>
                <a:spcPts val="0"/>
              </a:spcBef>
              <a:spcAft>
                <a:spcPts val="0"/>
              </a:spcAft>
              <a:buClr>
                <a:schemeClr val="dk1"/>
              </a:buClr>
              <a:buSzPts val="1100"/>
              <a:buFont typeface="Arial"/>
              <a:buNone/>
            </a:pPr>
            <a:r>
              <a:rPr lang="en" dirty="0"/>
              <a:t>To protect the 'Internet' use case, Enterprises traditionally used Hardware Firewalls but now the market is moving to SASE. As that happens, SASE is growing at 3x the rest of the market TAM</a:t>
            </a:r>
            <a:endParaRPr dirty="0"/>
          </a:p>
          <a:p>
            <a:pPr marL="0" lvl="0" indent="0" algn="l" rtl="0">
              <a:spcBef>
                <a:spcPts val="0"/>
              </a:spcBef>
              <a:spcAft>
                <a:spcPts val="0"/>
              </a:spcAft>
              <a:buClr>
                <a:schemeClr val="dk1"/>
              </a:buClr>
              <a:buSzPts val="1100"/>
              <a:buFont typeface="Arial"/>
              <a:buNone/>
            </a:pPr>
            <a:r>
              <a:rPr lang="en" dirty="0"/>
              <a:t>To protect the 'Data Center' use case, Enterprises used to deploy big firewalls, but as the world becomes virtual, they are moving to VM-Series and Prisma Cloud</a:t>
            </a:r>
            <a:endParaRPr dirty="0"/>
          </a:p>
          <a:p>
            <a:pPr marL="0" lvl="0" indent="0" algn="l" rtl="0">
              <a:spcBef>
                <a:spcPts val="0"/>
              </a:spcBef>
              <a:spcAft>
                <a:spcPts val="0"/>
              </a:spcAft>
              <a:buClr>
                <a:schemeClr val="dk1"/>
              </a:buClr>
              <a:buSzPts val="1100"/>
              <a:buFont typeface="Arial"/>
              <a:buNone/>
            </a:pPr>
            <a:r>
              <a:rPr lang="en" dirty="0"/>
              <a:t>As the world transitions from hardware to other form factors, we provide SASE, VM-S and PC. Our competitors do not.</a:t>
            </a:r>
            <a:endParaRPr dirty="0"/>
          </a:p>
          <a:p>
            <a:pPr marL="0" lvl="0" indent="0" algn="l" rtl="0">
              <a:spcBef>
                <a:spcPts val="0"/>
              </a:spcBef>
              <a:spcAft>
                <a:spcPts val="0"/>
              </a:spcAft>
              <a:buClr>
                <a:schemeClr val="dk1"/>
              </a:buClr>
              <a:buSzPts val="1100"/>
              <a:buFont typeface="Arial"/>
              <a:buNone/>
            </a:pPr>
            <a:r>
              <a:rPr lang="en" dirty="0"/>
              <a:t>Lastly Nir also suggested showing that CDSS is not only hardware linked but will increasingly be a part of XDR and PC sales too. Given the size of the services, he said it is important to show their relevance beyond hardware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49eee6a43_1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49eee6a43_1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FA582D"/>
              </a:buClr>
              <a:buSzPts val="1300"/>
              <a:buFont typeface="Montserrat ExtraBold"/>
              <a:buChar char="+"/>
            </a:pPr>
            <a:r>
              <a:rPr lang="en" sz="1300" dirty="0">
                <a:solidFill>
                  <a:schemeClr val="dk1"/>
                </a:solidFill>
                <a:latin typeface="Montserrat"/>
                <a:ea typeface="Montserrat"/>
                <a:cs typeface="Montserrat"/>
                <a:sym typeface="Montserrat"/>
              </a:rPr>
              <a:t>Industry recognized (Gold Globee, IoT Evolution product of the Year, leading in Gartner report)</a:t>
            </a:r>
            <a:endParaRPr sz="1300" dirty="0">
              <a:solidFill>
                <a:schemeClr val="dk1"/>
              </a:solidFill>
              <a:latin typeface="Montserrat"/>
              <a:ea typeface="Montserrat"/>
              <a:cs typeface="Montserrat"/>
              <a:sym typeface="Montserrat"/>
            </a:endParaRPr>
          </a:p>
          <a:p>
            <a:pPr marL="0" lvl="0" indent="0" algn="l" rtl="0">
              <a:spcBef>
                <a:spcPts val="1000"/>
              </a:spcBef>
              <a:spcAft>
                <a:spcPts val="800"/>
              </a:spcAft>
              <a:buNone/>
            </a:pPr>
            <a:endParaRPr dirty="0">
              <a:solidFill>
                <a:srgbClr val="595959"/>
              </a:solidFill>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f49eee6a43_1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gf49eee6a43_1_11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latin typeface="Montserrat"/>
                <a:ea typeface="Montserrat"/>
                <a:cs typeface="Montserrat"/>
                <a:sym typeface="Montserrat"/>
              </a:rPr>
              <a:t>This slide is to show you one layer deeper about the multi-vendor approach in the industries Vs Palo Alto networks Platform Approach. </a:t>
            </a:r>
          </a:p>
          <a:p>
            <a:pPr marL="0" lvl="0" indent="0" algn="l" rtl="0">
              <a:spcBef>
                <a:spcPts val="0"/>
              </a:spcBef>
              <a:spcAft>
                <a:spcPts val="0"/>
              </a:spcAft>
              <a:buNone/>
            </a:pPr>
            <a:endParaRPr lang="en-US" sz="1200" dirty="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IN" sz="1200" dirty="0">
                <a:solidFill>
                  <a:schemeClr val="dk1"/>
                </a:solidFill>
              </a:rPr>
              <a:t>One of the key differentiators I would like to highlight here is our NGFWs that is ours Platform Solution versus Point Products from competitors.</a:t>
            </a:r>
          </a:p>
          <a:p>
            <a:pPr marL="0" lvl="0" indent="0" algn="l" rtl="0">
              <a:spcBef>
                <a:spcPts val="0"/>
              </a:spcBef>
              <a:spcAft>
                <a:spcPts val="0"/>
              </a:spcAft>
              <a:buClr>
                <a:schemeClr val="dk1"/>
              </a:buClr>
              <a:buSzPts val="1100"/>
              <a:buFont typeface="Arial"/>
              <a:buNone/>
            </a:pPr>
            <a:endParaRPr lang="en-IN" sz="1200" dirty="0">
              <a:solidFill>
                <a:schemeClr val="dk1"/>
              </a:solidFill>
            </a:endParaRPr>
          </a:p>
          <a:p>
            <a:pPr marL="0" lvl="0" indent="0" algn="l" rtl="0">
              <a:spcBef>
                <a:spcPts val="0"/>
              </a:spcBef>
              <a:spcAft>
                <a:spcPts val="0"/>
              </a:spcAft>
              <a:buClr>
                <a:schemeClr val="dk1"/>
              </a:buClr>
              <a:buSzPts val="1100"/>
              <a:buFont typeface="Arial"/>
              <a:buNone/>
            </a:pPr>
            <a:r>
              <a:rPr lang="en-IN" sz="1200" dirty="0">
                <a:solidFill>
                  <a:schemeClr val="dk1"/>
                </a:solidFill>
              </a:rPr>
              <a:t>What advantage does this bring to the customer ?</a:t>
            </a:r>
          </a:p>
          <a:p>
            <a:pPr marL="0" lvl="0" indent="0" algn="l" rtl="0">
              <a:spcBef>
                <a:spcPts val="0"/>
              </a:spcBef>
              <a:spcAft>
                <a:spcPts val="0"/>
              </a:spcAft>
              <a:buNone/>
            </a:pPr>
            <a:endParaRPr lang="en-US" sz="1200" dirty="0">
              <a:latin typeface="Montserrat"/>
              <a:ea typeface="Montserrat"/>
              <a:cs typeface="Montserrat"/>
              <a:sym typeface="Montserrat"/>
            </a:endParaRPr>
          </a:p>
          <a:p>
            <a:pPr marL="0" lvl="0" indent="0" algn="l" rtl="0">
              <a:spcBef>
                <a:spcPts val="0"/>
              </a:spcBef>
              <a:spcAft>
                <a:spcPts val="0"/>
              </a:spcAft>
              <a:buNone/>
            </a:pPr>
            <a:r>
              <a:rPr lang="en-US" sz="1200" dirty="0">
                <a:latin typeface="Montserrat"/>
                <a:ea typeface="Montserrat"/>
                <a:cs typeface="Montserrat"/>
                <a:sym typeface="Montserrat"/>
              </a:rPr>
              <a:t>Well, if you look, this sperate multi vendors drives up many cost </a:t>
            </a:r>
            <a:r>
              <a:rPr lang="en-IN" sz="1200" dirty="0">
                <a:solidFill>
                  <a:schemeClr val="dk1"/>
                </a:solidFill>
              </a:rPr>
              <a:t>including product &amp; licensing costs, operational costs and human capital costs and importantly not only cost but the ability to be proactive in responding to security incidents is restricted. </a:t>
            </a:r>
          </a:p>
          <a:p>
            <a:pPr marL="0" lvl="0" indent="0" algn="l" rtl="0">
              <a:spcBef>
                <a:spcPts val="0"/>
              </a:spcBef>
              <a:spcAft>
                <a:spcPts val="0"/>
              </a:spcAft>
              <a:buNone/>
            </a:pPr>
            <a:endParaRPr lang="en-IN" sz="1200"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IN" sz="1200" dirty="0">
                <a:solidFill>
                  <a:schemeClr val="dk1"/>
                </a:solidFill>
              </a:rPr>
              <a:t>Here, Palo Alto Networks allows you to consolidate technology categories to lower down overall operational costs and improve overall security along with delightful user experience as I mentioned earlier.</a:t>
            </a:r>
          </a:p>
          <a:p>
            <a:pPr marL="0" lvl="0" indent="0" algn="l" rtl="0">
              <a:spcBef>
                <a:spcPts val="0"/>
              </a:spcBef>
              <a:spcAft>
                <a:spcPts val="0"/>
              </a:spcAft>
              <a:buNone/>
            </a:pPr>
            <a:endParaRPr lang="en-IN" sz="1200" b="0" i="0" u="none" strike="noStrike" cap="none" dirty="0">
              <a:solidFill>
                <a:schemeClr val="dk1"/>
              </a:solidFill>
              <a:effectLst/>
              <a:latin typeface="Arial"/>
              <a:ea typeface="Arial"/>
              <a:cs typeface="Arial"/>
              <a:sym typeface="Arial"/>
            </a:endParaRPr>
          </a:p>
          <a:p>
            <a:pPr marL="0" lvl="0" indent="0" algn="l" rtl="0">
              <a:spcBef>
                <a:spcPts val="0"/>
              </a:spcBef>
              <a:spcAft>
                <a:spcPts val="0"/>
              </a:spcAft>
              <a:buNone/>
            </a:pPr>
            <a:r>
              <a:rPr lang="en-IN" sz="1200" b="0" i="0" u="none" strike="noStrike" cap="none" dirty="0">
                <a:solidFill>
                  <a:srgbClr val="000000"/>
                </a:solidFill>
                <a:effectLst/>
                <a:latin typeface="Arial"/>
                <a:ea typeface="Arial"/>
                <a:cs typeface="Arial"/>
                <a:sym typeface="Arial"/>
              </a:rPr>
              <a:t> Palo Alto Networks commissioned Forrester Consulting to conduct a </a:t>
            </a:r>
            <a:r>
              <a:rPr lang="en-IN" sz="1200" b="0" i="0" u="none" strike="noStrike" cap="none" dirty="0">
                <a:solidFill>
                  <a:srgbClr val="000000"/>
                </a:solidFill>
                <a:effectLst/>
                <a:latin typeface="Arial"/>
                <a:ea typeface="Arial"/>
                <a:cs typeface="Arial"/>
                <a:sym typeface="Arial"/>
                <a:hlinkClick r:id="rId3"/>
              </a:rPr>
              <a:t>Total Economic Impact™ (TEI) study</a:t>
            </a:r>
            <a:r>
              <a:rPr lang="en-IN" sz="1200" b="0" i="0" u="none" strike="noStrike" cap="none" dirty="0">
                <a:solidFill>
                  <a:srgbClr val="000000"/>
                </a:solidFill>
                <a:effectLst/>
                <a:latin typeface="Arial"/>
                <a:ea typeface="Arial"/>
                <a:cs typeface="Arial"/>
                <a:sym typeface="Arial"/>
              </a:rPr>
              <a:t> to examine the value that enterprises could achieve by deploying </a:t>
            </a:r>
            <a:r>
              <a:rPr lang="en-IN" sz="1200" b="0" i="0" u="none" strike="noStrike" cap="none" dirty="0">
                <a:solidFill>
                  <a:srgbClr val="000000"/>
                </a:solidFill>
                <a:effectLst/>
                <a:latin typeface="Arial"/>
                <a:ea typeface="Arial"/>
                <a:cs typeface="Arial"/>
                <a:sym typeface="Arial"/>
                <a:hlinkClick r:id="rId4"/>
              </a:rPr>
              <a:t>Palo Alto Networks for network security</a:t>
            </a:r>
            <a:r>
              <a:rPr lang="en-IN" sz="1200" b="0"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a:t>
            </a:r>
            <a:r>
              <a:rPr lang="en-IN" sz="1200" b="0" i="0" u="none" strike="noStrike" cap="none" dirty="0">
                <a:solidFill>
                  <a:srgbClr val="000000"/>
                </a:solidFill>
                <a:effectLst/>
                <a:latin typeface="Arial"/>
                <a:ea typeface="Arial"/>
                <a:cs typeface="Arial"/>
                <a:sym typeface="Arial"/>
              </a:rPr>
              <a:t>By the way this TEI goes beyond the traditional total cost of ownership (TCO) and ROI analyses.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200" dirty="0">
              <a:solidFill>
                <a:schemeClr val="dk1"/>
              </a:solidFill>
            </a:endParaRPr>
          </a:p>
          <a:p>
            <a:pPr marL="0" lvl="0" indent="0" algn="l" rtl="0">
              <a:spcBef>
                <a:spcPts val="0"/>
              </a:spcBef>
              <a:spcAft>
                <a:spcPts val="0"/>
              </a:spcAft>
              <a:buNone/>
            </a:pPr>
            <a:endParaRPr lang="en-IN" sz="1200" dirty="0">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accent1"/>
                </a:solidFill>
                <a:latin typeface="Montserrat"/>
                <a:ea typeface="Montserrat"/>
                <a:cs typeface="Montserrat"/>
                <a:sym typeface="Montserrat"/>
              </a:rPr>
              <a:t>45%</a:t>
            </a:r>
            <a:r>
              <a:rPr lang="en-US" sz="1600" dirty="0">
                <a:latin typeface="Montserrat"/>
                <a:ea typeface="Montserrat"/>
                <a:cs typeface="Montserrat"/>
                <a:sym typeface="Montserrat"/>
              </a:rPr>
              <a:t> Reduced Risk of a Security Breach*</a:t>
            </a:r>
          </a:p>
          <a:p>
            <a:pPr marL="0" lvl="0" indent="0" algn="l" rtl="0">
              <a:spcBef>
                <a:spcPts val="0"/>
              </a:spcBef>
              <a:spcAft>
                <a:spcPts val="0"/>
              </a:spcAft>
              <a:buNone/>
            </a:pPr>
            <a:r>
              <a:rPr lang="en-US" sz="2000" dirty="0"/>
              <a:t>Each of the Palo Alto networks Cloud-Delivered Security Services seamlessly integrates with and enhances the capabilities of the ML-Powered (Machine </a:t>
            </a:r>
            <a:r>
              <a:rPr lang="en-US" sz="2000" dirty="0" err="1"/>
              <a:t>LearningPowered</a:t>
            </a:r>
            <a:r>
              <a:rPr lang="en-US" sz="2000" dirty="0"/>
              <a:t>) NGFW deployment, improving network security coverage and capabilities while protecting the entirety of the attack surface. When a data breach happens, organizations must deal with a myriad of costs. Palo Alto Networks Cloud-Delivered Security Services help prevent the incident from happening from the onset, which also helps mitigate any follow-on costs that might occur</a:t>
            </a:r>
          </a:p>
          <a:p>
            <a:pPr marL="0" lvl="0" indent="0" algn="l" rtl="0">
              <a:spcBef>
                <a:spcPts val="0"/>
              </a:spcBef>
              <a:spcAft>
                <a:spcPts val="0"/>
              </a:spcAft>
              <a:buNone/>
            </a:pPr>
            <a:endParaRPr lang="en-US" sz="2000" dirty="0">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800" b="1" dirty="0">
                <a:solidFill>
                  <a:schemeClr val="accent1"/>
                </a:solidFill>
                <a:latin typeface="Montserrat"/>
                <a:ea typeface="Montserrat"/>
                <a:cs typeface="Montserrat"/>
                <a:sym typeface="Montserrat"/>
              </a:rPr>
              <a:t>30%</a:t>
            </a:r>
            <a:r>
              <a:rPr lang="en-US" sz="2800" dirty="0">
                <a:latin typeface="Montserrat"/>
                <a:ea typeface="Montserrat"/>
                <a:cs typeface="Montserrat"/>
                <a:sym typeface="Montserrat"/>
              </a:rPr>
              <a:t> Faster to Proper Security Posture*</a:t>
            </a:r>
          </a:p>
          <a:p>
            <a:pPr marL="0" lvl="0" indent="0" algn="l" rtl="0">
              <a:spcBef>
                <a:spcPts val="0"/>
              </a:spcBef>
              <a:spcAft>
                <a:spcPts val="0"/>
              </a:spcAft>
              <a:buNone/>
            </a:pPr>
            <a:r>
              <a:rPr lang="en-US" sz="3600" dirty="0"/>
              <a:t>Organizations experienced reduced deployment and fine-tuning times with Palo Alto Networks. Native integration with the NGFW, VM-Series, and Prisma Access deployments and complementary management capabilities made it easier for organizations to reach steady state for their security solutions.</a:t>
            </a:r>
            <a:endParaRPr lang="en-US" sz="2000" dirty="0">
              <a:latin typeface="Montserrat"/>
              <a:ea typeface="Montserrat"/>
              <a:cs typeface="Montserrat"/>
              <a:sym typeface="Montserrat"/>
            </a:endParaRPr>
          </a:p>
          <a:p>
            <a:pPr marL="0" lvl="0" indent="0" algn="l" rtl="0">
              <a:spcBef>
                <a:spcPts val="0"/>
              </a:spcBef>
              <a:spcAft>
                <a:spcPts val="0"/>
              </a:spcAft>
              <a:buNone/>
            </a:pPr>
            <a:endParaRPr lang="en-IN" sz="1200" dirty="0">
              <a:latin typeface="Montserrat"/>
              <a:ea typeface="Montserrat"/>
              <a:cs typeface="Montserrat"/>
              <a:sym typeface="Montserrat"/>
            </a:endParaRPr>
          </a:p>
          <a:p>
            <a:pPr marL="0" lvl="0" indent="0" algn="l" rtl="0">
              <a:spcBef>
                <a:spcPts val="0"/>
              </a:spcBef>
              <a:spcAft>
                <a:spcPts val="0"/>
              </a:spcAft>
              <a:buNone/>
            </a:pPr>
            <a:endParaRPr lang="en-IN" sz="1200" dirty="0">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800" b="1" dirty="0">
                <a:solidFill>
                  <a:schemeClr val="accent1"/>
                </a:solidFill>
                <a:latin typeface="Montserrat"/>
                <a:ea typeface="Montserrat"/>
                <a:cs typeface="Montserrat"/>
                <a:sym typeface="Montserrat"/>
              </a:rPr>
              <a:t>$9.9M</a:t>
            </a:r>
            <a:r>
              <a:rPr lang="en-US" sz="2800" dirty="0">
                <a:latin typeface="Montserrat"/>
                <a:ea typeface="Montserrat"/>
                <a:cs typeface="Montserrat"/>
                <a:sym typeface="Montserrat"/>
              </a:rPr>
              <a:t> Security Infrastructure Cost Savings*</a:t>
            </a:r>
          </a:p>
          <a:p>
            <a:pPr marL="0" lvl="0" indent="0" algn="l" rtl="0">
              <a:spcBef>
                <a:spcPts val="0"/>
              </a:spcBef>
              <a:spcAft>
                <a:spcPts val="0"/>
              </a:spcAft>
              <a:buNone/>
            </a:pPr>
            <a:r>
              <a:rPr lang="en-US" sz="2000" dirty="0"/>
              <a:t>With Palo Alto Networks Cloud-Delivered Security Services, organizations can rationalize and remove a large portion of their legacy security stack, reducing the number of vendors in their environment and the number of security licenses needed to protect their networks. </a:t>
            </a:r>
          </a:p>
          <a:p>
            <a:pPr marL="0" lvl="0" indent="0" algn="l" rtl="0">
              <a:spcBef>
                <a:spcPts val="0"/>
              </a:spcBef>
              <a:spcAft>
                <a:spcPts val="0"/>
              </a:spcAft>
              <a:buNone/>
            </a:pPr>
            <a:endParaRPr lang="en-US" sz="2000" dirty="0">
              <a:latin typeface="Montserrat"/>
              <a:ea typeface="Montserrat"/>
              <a:cs typeface="Montserrat"/>
              <a:sym typeface="Montserrat"/>
            </a:endParaRPr>
          </a:p>
          <a:p>
            <a:pPr marL="0" lvl="0" indent="0" algn="l" rtl="0">
              <a:spcBef>
                <a:spcPts val="0"/>
              </a:spcBef>
              <a:spcAft>
                <a:spcPts val="0"/>
              </a:spcAft>
              <a:buNone/>
            </a:pPr>
            <a:r>
              <a:rPr lang="en-US" sz="2000" dirty="0">
                <a:latin typeface="Montserrat"/>
                <a:ea typeface="Montserrat"/>
                <a:cs typeface="Montserrat"/>
                <a:sym typeface="Montserrat"/>
              </a:rPr>
              <a:t>So now that we have talked about the Platform approach lets see the high level architecture of the Palo Alto Networks Next Generation Firewall</a:t>
            </a:r>
            <a:endParaRPr sz="1200" dirty="0">
              <a:latin typeface="Montserrat"/>
              <a:ea typeface="Montserrat"/>
              <a:cs typeface="Montserrat"/>
              <a:sym typeface="Montserrat"/>
            </a:endParaRPr>
          </a:p>
        </p:txBody>
      </p:sp>
      <p:sp>
        <p:nvSpPr>
          <p:cNvPr id="633" name="Google Shape;633;gf49eee6a43_1_11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f535fac643_3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f535fac643_3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5F5F5F"/>
                </a:solidFill>
                <a:effectLst/>
                <a:latin typeface="Merriweather" panose="00000500000000000000" pitchFamily="2" charset="0"/>
              </a:rPr>
              <a:t>Palo Alto Networks next-generation firewalls are based on a unique Single Pass Parallel Processing (SP3) Architecture – which enables high-throughput, low-latency network security, even while incorporating unprecedented features and technology</a:t>
            </a:r>
          </a:p>
          <a:p>
            <a:pPr marL="0" lvl="0" indent="0" algn="l" rtl="0">
              <a:spcBef>
                <a:spcPts val="0"/>
              </a:spcBef>
              <a:spcAft>
                <a:spcPts val="0"/>
              </a:spcAft>
              <a:buNone/>
            </a:pPr>
            <a:endParaRPr lang="en-US" b="0" i="0" dirty="0">
              <a:solidFill>
                <a:srgbClr val="5F5F5F"/>
              </a:solidFill>
              <a:effectLst/>
              <a:latin typeface="Merriweather" panose="00000500000000000000" pitchFamily="2" charset="0"/>
            </a:endParaRPr>
          </a:p>
          <a:p>
            <a:pPr marL="0" lvl="0" indent="0" algn="l" rtl="0">
              <a:spcBef>
                <a:spcPts val="0"/>
              </a:spcBef>
              <a:spcAft>
                <a:spcPts val="0"/>
              </a:spcAft>
              <a:buNone/>
            </a:pPr>
            <a:r>
              <a:rPr lang="en-US" dirty="0"/>
              <a:t>Palo Alto Networks Next-Generation Firewall is empowered with Single Pass Software, which processes the packet to perform functions like networking, user identification (User-ID), policy lookup, traffic classification with application identification (App-ID), decoding, signature matching for identifying threats and contents, which are all performed once per </a:t>
            </a:r>
            <a:r>
              <a:rPr lang="en-US" dirty="0" err="1"/>
              <a:t>packet.This</a:t>
            </a:r>
            <a:r>
              <a:rPr lang="en-US" dirty="0"/>
              <a:t> processing of a packet in one go or single pass by Palo Alto Networks Next-Generation Firewall enormously reduces the processing overhead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Palo Alto Networks Parallel Processing hardware ensures function-specific processing is done in parallel at the hardware level which, in combination with the dedicated Data plane and Control plane, produces stunning performance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important security roadblock which we face is securing encrypted traffic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eff42883c1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eff42883c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Montserrat" panose="00000500000000000000" pitchFamily="2" charset="0"/>
              </a:rPr>
              <a:t>Encryption is the new normal. About 95% of enterprise traffic is now encrypted. </a:t>
            </a:r>
          </a:p>
          <a:p>
            <a:pPr marL="0" lvl="0" indent="0" algn="l" rtl="0">
              <a:spcBef>
                <a:spcPts val="0"/>
              </a:spcBef>
              <a:spcAft>
                <a:spcPts val="0"/>
              </a:spcAft>
              <a:buNone/>
            </a:pPr>
            <a:r>
              <a:rPr lang="en-US" b="0" i="0" dirty="0">
                <a:solidFill>
                  <a:srgbClr val="000000"/>
                </a:solidFill>
                <a:effectLst/>
                <a:latin typeface="Montserrat" panose="00000500000000000000" pitchFamily="2" charset="0"/>
              </a:rPr>
              <a:t>This rise in encryption makes it critical for enterprises to have visibility and control within encrypted traffic as malware can easily evade security measures by hiding in encrypted data. </a:t>
            </a:r>
          </a:p>
          <a:p>
            <a:pPr marL="0" lvl="0" indent="0" algn="l" rtl="0">
              <a:spcBef>
                <a:spcPts val="0"/>
              </a:spcBef>
              <a:spcAft>
                <a:spcPts val="0"/>
              </a:spcAft>
              <a:buNone/>
            </a:pPr>
            <a:r>
              <a:rPr lang="en-US" b="0" i="0" dirty="0">
                <a:solidFill>
                  <a:srgbClr val="000000"/>
                </a:solidFill>
                <a:effectLst/>
                <a:latin typeface="Montserrat" panose="00000500000000000000" pitchFamily="2" charset="0"/>
              </a:rPr>
              <a:t>This new release of PAN OS allows you to decrypt TLS 1.3, addresses the difficulty in deploying and maintaining decryption, and increases visibility so you can decrypt safely and efficiently</a:t>
            </a:r>
          </a:p>
          <a:p>
            <a:pPr marL="0" lvl="0" indent="0" algn="l" rtl="0">
              <a:spcBef>
                <a:spcPts val="0"/>
              </a:spcBef>
              <a:spcAft>
                <a:spcPts val="0"/>
              </a:spcAft>
              <a:buNone/>
            </a:pPr>
            <a:endParaRPr lang="en-US" b="0" i="0" dirty="0">
              <a:solidFill>
                <a:srgbClr val="000000"/>
              </a:solidFill>
              <a:effectLst/>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now that we have a high-level overview of the architecture and also saw the new normal of encryption lets look at some data around the Palo Alto firewall </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f88bdf30e7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f88bdf30e7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Here is the data so to </a:t>
            </a:r>
            <a:r>
              <a:rPr lang="en-IN" dirty="0" err="1"/>
              <a:t>speak.Miercom</a:t>
            </a:r>
            <a:r>
              <a:rPr lang="en-IN" dirty="0"/>
              <a:t> performed independent validation testing to compare the throughput and TCO with and without security services enabled.</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There were 3 key findings of the testing</a:t>
            </a:r>
          </a:p>
          <a:p>
            <a:pPr marL="0" lvl="0" indent="0" algn="l" rtl="0">
              <a:spcBef>
                <a:spcPts val="0"/>
              </a:spcBef>
              <a:spcAft>
                <a:spcPts val="0"/>
              </a:spcAft>
              <a:buNone/>
            </a:pPr>
            <a:r>
              <a:rPr lang="en-IN" dirty="0"/>
              <a:t>Palo Alto Networks saw </a:t>
            </a:r>
            <a:r>
              <a:rPr lang="en-IN" dirty="0" err="1"/>
              <a:t>upto</a:t>
            </a:r>
            <a:r>
              <a:rPr lang="en-IN" dirty="0"/>
              <a:t> 6X higher throughput across all parameters tested, including application traffic</a:t>
            </a:r>
          </a:p>
          <a:p>
            <a:pPr marL="0" lvl="0" indent="0" algn="l" rtl="0">
              <a:spcBef>
                <a:spcPts val="0"/>
              </a:spcBef>
              <a:spcAft>
                <a:spcPts val="0"/>
              </a:spcAft>
              <a:buNone/>
            </a:pPr>
            <a:r>
              <a:rPr lang="en-IN" dirty="0"/>
              <a:t>On Single application test Palo Alto Networks PA-400 series performance shows consistently low degradation when services are enabled with average of 8%</a:t>
            </a:r>
          </a:p>
          <a:p>
            <a:pPr marL="0" lvl="0" indent="0" algn="l" rtl="0">
              <a:spcBef>
                <a:spcPts val="0"/>
              </a:spcBef>
              <a:spcAft>
                <a:spcPts val="0"/>
              </a:spcAft>
              <a:buNone/>
            </a:pPr>
            <a:r>
              <a:rPr lang="en-IN" dirty="0"/>
              <a:t>Palo Alto Networks showed higher performance and lower cost for every appliance compared to similar products with cost per Mbps </a:t>
            </a:r>
            <a:r>
              <a:rPr lang="en-IN" dirty="0" err="1"/>
              <a:t>upto</a:t>
            </a:r>
            <a:r>
              <a:rPr lang="en-IN" dirty="0"/>
              <a:t> 9X lower</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So now that we have seen the data around Palo Alto networks ML powered NGFW lets now see the different form factors that are offered serving different use cases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Link to the report</a:t>
            </a:r>
          </a:p>
          <a:p>
            <a:pPr marL="0" lvl="0" indent="0" algn="l" rtl="0">
              <a:spcBef>
                <a:spcPts val="0"/>
              </a:spcBef>
              <a:spcAft>
                <a:spcPts val="0"/>
              </a:spcAft>
              <a:buNone/>
            </a:pPr>
            <a:r>
              <a:rPr lang="en-IN" dirty="0"/>
              <a:t>https://start.paloaltonetworks.com/security-without-compromise.html</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fd981b6f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fd981b6f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Hello Everyone. Good Morning / Good afternoon wherever you are.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Welcome to the Ultimate Test Drive ML- Powered Next-Generation Firewall. We shall be staring our session at the top of the hour.</a:t>
            </a:r>
            <a:endParaRPr dirty="0"/>
          </a:p>
        </p:txBody>
      </p:sp>
    </p:spTree>
    <p:extLst>
      <p:ext uri="{BB962C8B-B14F-4D97-AF65-F5344CB8AC3E}">
        <p14:creationId xmlns:p14="http://schemas.microsoft.com/office/powerpoint/2010/main" val="825355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f49eee6a43_1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f49eee6a43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dk1"/>
              </a:buClr>
              <a:buSzPts val="1200"/>
              <a:buFont typeface="Calibri"/>
              <a:buNone/>
            </a:pPr>
            <a:r>
              <a:rPr lang="en-IN" sz="1100" dirty="0">
                <a:solidFill>
                  <a:schemeClr val="dk1"/>
                </a:solidFill>
                <a:latin typeface="Calibri"/>
                <a:ea typeface="Calibri"/>
                <a:cs typeface="Calibri"/>
                <a:sym typeface="Calibri"/>
              </a:rPr>
              <a:t>The foundation of our Network Security Platform are the form-factors of firewall that we offer.</a:t>
            </a:r>
          </a:p>
          <a:p>
            <a:pPr marL="152400" lvl="0" indent="0" algn="l" rtl="0">
              <a:spcBef>
                <a:spcPts val="0"/>
              </a:spcBef>
              <a:spcAft>
                <a:spcPts val="0"/>
              </a:spcAft>
              <a:buClr>
                <a:schemeClr val="dk1"/>
              </a:buClr>
              <a:buSzPts val="1200"/>
              <a:buFont typeface="Calibri"/>
              <a:buNone/>
            </a:pPr>
            <a:endParaRPr lang="en-IN" sz="1100" dirty="0">
              <a:solidFill>
                <a:schemeClr val="dk1"/>
              </a:solidFill>
              <a:latin typeface="Calibri"/>
              <a:ea typeface="Calibri"/>
              <a:cs typeface="Calibri"/>
              <a:sym typeface="Calibri"/>
            </a:endParaRPr>
          </a:p>
          <a:p>
            <a:pPr marL="15240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IN" sz="1100" b="1" dirty="0">
                <a:solidFill>
                  <a:schemeClr val="dk1"/>
                </a:solidFill>
                <a:latin typeface="Montserrat"/>
                <a:ea typeface="Montserrat"/>
                <a:cs typeface="Montserrat"/>
                <a:sym typeface="Montserrat"/>
              </a:rPr>
              <a:t>Small Branches &amp; Remote Locations – PA Series out of this 220 – Branch </a:t>
            </a:r>
            <a:r>
              <a:rPr lang="en-IN" sz="1100" b="1" dirty="0" err="1">
                <a:solidFill>
                  <a:schemeClr val="dk1"/>
                </a:solidFill>
                <a:latin typeface="Montserrat"/>
                <a:ea typeface="Montserrat"/>
                <a:cs typeface="Montserrat"/>
                <a:sym typeface="Montserrat"/>
              </a:rPr>
              <a:t>offices,Retails</a:t>
            </a:r>
            <a:r>
              <a:rPr lang="en-IN" sz="1100" b="1" dirty="0">
                <a:solidFill>
                  <a:schemeClr val="dk1"/>
                </a:solidFill>
                <a:latin typeface="Montserrat"/>
                <a:ea typeface="Montserrat"/>
                <a:cs typeface="Montserrat"/>
                <a:sym typeface="Montserrat"/>
              </a:rPr>
              <a:t> </a:t>
            </a:r>
            <a:r>
              <a:rPr lang="en-IN" sz="1100" b="1" dirty="0" err="1">
                <a:solidFill>
                  <a:schemeClr val="dk1"/>
                </a:solidFill>
                <a:latin typeface="Montserrat"/>
                <a:ea typeface="Montserrat"/>
                <a:cs typeface="Montserrat"/>
                <a:sym typeface="Montserrat"/>
              </a:rPr>
              <a:t>locations,midsize</a:t>
            </a:r>
            <a:r>
              <a:rPr lang="en-IN" sz="1100" b="1" dirty="0">
                <a:solidFill>
                  <a:schemeClr val="dk1"/>
                </a:solidFill>
                <a:latin typeface="Montserrat"/>
                <a:ea typeface="Montserrat"/>
                <a:cs typeface="Montserrat"/>
                <a:sym typeface="Montserrat"/>
              </a:rPr>
              <a:t> business,220r – Severe environments : Utility </a:t>
            </a:r>
            <a:r>
              <a:rPr lang="en-IN" sz="1100" b="1" dirty="0" err="1">
                <a:solidFill>
                  <a:schemeClr val="dk1"/>
                </a:solidFill>
                <a:latin typeface="Montserrat"/>
                <a:ea typeface="Montserrat"/>
                <a:cs typeface="Montserrat"/>
                <a:sym typeface="Montserrat"/>
              </a:rPr>
              <a:t>substations,Manufacturing</a:t>
            </a:r>
            <a:r>
              <a:rPr lang="en-IN" sz="1100" b="1" dirty="0">
                <a:solidFill>
                  <a:schemeClr val="dk1"/>
                </a:solidFill>
                <a:latin typeface="Montserrat"/>
                <a:ea typeface="Montserrat"/>
                <a:cs typeface="Montserrat"/>
                <a:sym typeface="Montserrat"/>
              </a:rPr>
              <a:t> </a:t>
            </a:r>
            <a:r>
              <a:rPr lang="en-IN" sz="1100" b="1" dirty="0" err="1">
                <a:solidFill>
                  <a:schemeClr val="dk1"/>
                </a:solidFill>
                <a:latin typeface="Montserrat"/>
                <a:ea typeface="Montserrat"/>
                <a:cs typeface="Montserrat"/>
                <a:sym typeface="Montserrat"/>
              </a:rPr>
              <a:t>plants,Oil</a:t>
            </a:r>
            <a:r>
              <a:rPr lang="en-IN" sz="1100" b="1" dirty="0">
                <a:solidFill>
                  <a:schemeClr val="dk1"/>
                </a:solidFill>
                <a:latin typeface="Montserrat"/>
                <a:ea typeface="Montserrat"/>
                <a:cs typeface="Montserrat"/>
                <a:sym typeface="Montserrat"/>
              </a:rPr>
              <a:t> and Gas </a:t>
            </a:r>
            <a:r>
              <a:rPr lang="en-IN" sz="1100" b="1" dirty="0" err="1">
                <a:solidFill>
                  <a:schemeClr val="dk1"/>
                </a:solidFill>
                <a:latin typeface="Montserrat"/>
                <a:ea typeface="Montserrat"/>
                <a:cs typeface="Montserrat"/>
                <a:sym typeface="Montserrat"/>
              </a:rPr>
              <a:t>facilities,healthcare</a:t>
            </a:r>
            <a:r>
              <a:rPr lang="en-IN" sz="1100" b="1" dirty="0">
                <a:solidFill>
                  <a:schemeClr val="dk1"/>
                </a:solidFill>
                <a:latin typeface="Montserrat"/>
                <a:ea typeface="Montserrat"/>
                <a:cs typeface="Montserrat"/>
                <a:sym typeface="Montserrat"/>
              </a:rPr>
              <a:t> networks,800- Midsize </a:t>
            </a:r>
            <a:r>
              <a:rPr lang="en-IN" sz="1100" b="1" dirty="0" err="1">
                <a:solidFill>
                  <a:schemeClr val="dk1"/>
                </a:solidFill>
                <a:latin typeface="Montserrat"/>
                <a:ea typeface="Montserrat"/>
                <a:cs typeface="Montserrat"/>
                <a:sym typeface="Montserrat"/>
              </a:rPr>
              <a:t>business,Branch</a:t>
            </a:r>
            <a:r>
              <a:rPr lang="en-IN" sz="1100" b="1" dirty="0">
                <a:solidFill>
                  <a:schemeClr val="dk1"/>
                </a:solidFill>
                <a:latin typeface="Montserrat"/>
                <a:ea typeface="Montserrat"/>
                <a:cs typeface="Montserrat"/>
                <a:sym typeface="Montserrat"/>
              </a:rPr>
              <a:t> offices</a:t>
            </a:r>
          </a:p>
          <a:p>
            <a:pPr marL="15240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IN" sz="1100" b="1" dirty="0">
              <a:solidFill>
                <a:schemeClr val="dk1"/>
              </a:solidFill>
              <a:latin typeface="Montserrat"/>
              <a:ea typeface="Montserrat"/>
              <a:cs typeface="Montserrat"/>
              <a:sym typeface="Montserrat"/>
            </a:endParaRPr>
          </a:p>
          <a:p>
            <a:pPr marL="15240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IN" sz="1100" b="1" dirty="0">
                <a:solidFill>
                  <a:schemeClr val="dk1"/>
                </a:solidFill>
                <a:latin typeface="Montserrat"/>
                <a:ea typeface="Montserrat"/>
                <a:cs typeface="Montserrat"/>
                <a:sym typeface="Montserrat"/>
              </a:rPr>
              <a:t>Network Perimeter – PA 3200 Series – Internet Gateways</a:t>
            </a:r>
          </a:p>
          <a:p>
            <a:pPr marL="15240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IN" sz="1100" b="1" dirty="0">
              <a:solidFill>
                <a:schemeClr val="dk1"/>
              </a:solidFill>
              <a:latin typeface="Montserrat"/>
              <a:ea typeface="Montserrat"/>
              <a:cs typeface="Montserrat"/>
              <a:sym typeface="Montserrat"/>
            </a:endParaRPr>
          </a:p>
          <a:p>
            <a:pPr marL="15240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IN" sz="1100" b="1" dirty="0">
                <a:solidFill>
                  <a:schemeClr val="dk1"/>
                </a:solidFill>
                <a:latin typeface="Montserrat"/>
                <a:ea typeface="Montserrat"/>
                <a:cs typeface="Montserrat"/>
                <a:sym typeface="Montserrat"/>
              </a:rPr>
              <a:t>Hyperscale Data </a:t>
            </a:r>
            <a:r>
              <a:rPr lang="en-IN" sz="1100" b="1" dirty="0" err="1">
                <a:solidFill>
                  <a:schemeClr val="dk1"/>
                </a:solidFill>
                <a:latin typeface="Montserrat"/>
                <a:ea typeface="Montserrat"/>
                <a:cs typeface="Montserrat"/>
                <a:sym typeface="Montserrat"/>
              </a:rPr>
              <a:t>Centers</a:t>
            </a:r>
            <a:r>
              <a:rPr lang="en-IN" sz="1100" b="1" dirty="0">
                <a:solidFill>
                  <a:schemeClr val="dk1"/>
                </a:solidFill>
                <a:latin typeface="Montserrat"/>
                <a:ea typeface="Montserrat"/>
                <a:cs typeface="Montserrat"/>
                <a:sym typeface="Montserrat"/>
              </a:rPr>
              <a:t> – PA 5K and 7K </a:t>
            </a:r>
            <a:r>
              <a:rPr lang="en-IN" sz="1100" b="1" dirty="0" err="1">
                <a:solidFill>
                  <a:schemeClr val="dk1"/>
                </a:solidFill>
                <a:latin typeface="Montserrat"/>
                <a:ea typeface="Montserrat"/>
                <a:cs typeface="Montserrat"/>
                <a:sym typeface="Montserrat"/>
              </a:rPr>
              <a:t>Series.Large</a:t>
            </a:r>
            <a:r>
              <a:rPr lang="en-IN" sz="1100" b="1" dirty="0">
                <a:solidFill>
                  <a:schemeClr val="dk1"/>
                </a:solidFill>
                <a:latin typeface="Montserrat"/>
                <a:ea typeface="Montserrat"/>
                <a:cs typeface="Montserrat"/>
                <a:sym typeface="Montserrat"/>
              </a:rPr>
              <a:t> </a:t>
            </a:r>
            <a:r>
              <a:rPr lang="en-IN" sz="1100" b="1" dirty="0" err="1">
                <a:solidFill>
                  <a:schemeClr val="dk1"/>
                </a:solidFill>
                <a:latin typeface="Montserrat"/>
                <a:ea typeface="Montserrat"/>
                <a:cs typeface="Montserrat"/>
                <a:sym typeface="Montserrat"/>
              </a:rPr>
              <a:t>datacenters,high</a:t>
            </a:r>
            <a:r>
              <a:rPr lang="en-IN" sz="1100" b="1" dirty="0">
                <a:solidFill>
                  <a:schemeClr val="dk1"/>
                </a:solidFill>
                <a:latin typeface="Montserrat"/>
                <a:ea typeface="Montserrat"/>
                <a:cs typeface="Montserrat"/>
                <a:sym typeface="Montserrat"/>
              </a:rPr>
              <a:t> bandwidth network perimeter</a:t>
            </a:r>
            <a:endParaRPr lang="en-IN" b="1" dirty="0">
              <a:solidFill>
                <a:schemeClr val="dk1"/>
              </a:solidFill>
              <a:latin typeface="Montserrat"/>
              <a:ea typeface="Montserrat"/>
              <a:cs typeface="Montserrat"/>
              <a:sym typeface="Montserrat"/>
            </a:endParaRPr>
          </a:p>
          <a:p>
            <a:pPr marL="152400" lvl="0" indent="0" algn="l" rtl="0">
              <a:spcBef>
                <a:spcPts val="0"/>
              </a:spcBef>
              <a:spcAft>
                <a:spcPts val="0"/>
              </a:spcAft>
              <a:buClr>
                <a:schemeClr val="dk1"/>
              </a:buClr>
              <a:buSzPts val="1200"/>
              <a:buFont typeface="Calibri"/>
              <a:buNone/>
            </a:pPr>
            <a:endParaRPr lang="en-IN" sz="1100" dirty="0">
              <a:solidFill>
                <a:schemeClr val="dk1"/>
              </a:solidFill>
              <a:latin typeface="Calibri"/>
              <a:ea typeface="Calibri"/>
              <a:cs typeface="Calibri"/>
              <a:sym typeface="Calibri"/>
            </a:endParaRPr>
          </a:p>
          <a:p>
            <a:pPr marL="152400" lvl="0" indent="0" algn="l" rtl="0">
              <a:spcBef>
                <a:spcPts val="0"/>
              </a:spcBef>
              <a:spcAft>
                <a:spcPts val="0"/>
              </a:spcAft>
              <a:buClr>
                <a:schemeClr val="dk1"/>
              </a:buClr>
              <a:buSzPts val="1200"/>
              <a:buFont typeface="Calibri"/>
              <a:buNone/>
            </a:pPr>
            <a:r>
              <a:rPr lang="en-IN" sz="1100" dirty="0">
                <a:solidFill>
                  <a:schemeClr val="dk1"/>
                </a:solidFill>
                <a:latin typeface="Calibri"/>
                <a:ea typeface="Calibri"/>
                <a:cs typeface="Calibri"/>
                <a:sym typeface="Calibri"/>
              </a:rPr>
              <a:t>And most importantly, all of this is managed centrally by Panorama.</a:t>
            </a:r>
          </a:p>
          <a:p>
            <a:pPr marL="152400" lvl="0" indent="0" algn="l" rtl="0">
              <a:spcBef>
                <a:spcPts val="0"/>
              </a:spcBef>
              <a:spcAft>
                <a:spcPts val="0"/>
              </a:spcAft>
              <a:buClr>
                <a:schemeClr val="dk1"/>
              </a:buClr>
              <a:buSzPts val="1200"/>
              <a:buFont typeface="Calibri"/>
              <a:buNone/>
            </a:pPr>
            <a:endParaRPr lang="en-IN" sz="1100" dirty="0">
              <a:solidFill>
                <a:schemeClr val="dk1"/>
              </a:solidFill>
              <a:latin typeface="Calibri"/>
              <a:ea typeface="Calibri"/>
              <a:cs typeface="Calibri"/>
              <a:sym typeface="Calibri"/>
            </a:endParaRPr>
          </a:p>
          <a:p>
            <a:pPr marL="152400" lvl="0" indent="0" algn="l" rtl="0">
              <a:spcBef>
                <a:spcPts val="0"/>
              </a:spcBef>
              <a:spcAft>
                <a:spcPts val="0"/>
              </a:spcAft>
              <a:buClr>
                <a:schemeClr val="dk1"/>
              </a:buClr>
              <a:buSzPts val="1200"/>
              <a:buFont typeface="Calibri"/>
              <a:buNone/>
            </a:pPr>
            <a:r>
              <a:rPr lang="en-IN" sz="1100" dirty="0">
                <a:solidFill>
                  <a:schemeClr val="dk1"/>
                </a:solidFill>
                <a:latin typeface="Calibri"/>
                <a:ea typeface="Calibri"/>
                <a:cs typeface="Calibri"/>
                <a:sym typeface="Calibri"/>
              </a:rPr>
              <a:t>So now that we have seen the different form factors available let us know focus on the new Licensing feature of the PANW firewall</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f49eee6a43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gf49eee6a43_1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n-US" sz="2000" b="0" i="0" dirty="0">
                <a:solidFill>
                  <a:srgbClr val="000000"/>
                </a:solidFill>
                <a:effectLst/>
                <a:latin typeface="Montserrat" panose="00000500000000000000" pitchFamily="2" charset="0"/>
              </a:rPr>
              <a:t>TP</a:t>
            </a:r>
          </a:p>
          <a:p>
            <a:pPr marL="158750" indent="0" algn="l">
              <a:buNone/>
            </a:pPr>
            <a:r>
              <a:rPr lang="en-US" sz="2000" b="0" i="0" dirty="0">
                <a:solidFill>
                  <a:srgbClr val="000000"/>
                </a:solidFill>
                <a:effectLst/>
                <a:latin typeface="Montserrat" panose="00000500000000000000" pitchFamily="2" charset="0"/>
              </a:rPr>
              <a:t>***</a:t>
            </a:r>
          </a:p>
          <a:p>
            <a:pPr marL="158750" indent="0" algn="l">
              <a:buNone/>
            </a:pPr>
            <a:r>
              <a:rPr lang="en-US" sz="2000" b="0" i="0" dirty="0">
                <a:solidFill>
                  <a:srgbClr val="000000"/>
                </a:solidFill>
                <a:effectLst/>
                <a:latin typeface="Montserrat" panose="00000500000000000000" pitchFamily="2" charset="0"/>
              </a:rPr>
              <a:t>Now procurement and deployment of PANW firewall can be based on actual and immediate needs. Customers purchase Software NGFW Credits, which can then be allocated to VM-Series virtual and CN-Series container next-generation firewalls (NGFWs), cloud-delivered Security Services, and VM Panorama for management and log collection. The process just takes three simple steps:</a:t>
            </a:r>
          </a:p>
          <a:p>
            <a:pPr algn="l">
              <a:buFont typeface="+mj-lt"/>
              <a:buAutoNum type="arabicPeriod"/>
            </a:pPr>
            <a:r>
              <a:rPr lang="en-US" sz="2000" b="0" i="0" dirty="0">
                <a:solidFill>
                  <a:srgbClr val="000000"/>
                </a:solidFill>
                <a:effectLst/>
                <a:latin typeface="Montserrat" panose="00000500000000000000" pitchFamily="2" charset="0"/>
              </a:rPr>
              <a:t>Procure Software NGFW Credits.</a:t>
            </a:r>
          </a:p>
          <a:p>
            <a:pPr algn="l">
              <a:buFont typeface="+mj-lt"/>
              <a:buAutoNum type="arabicPeriod"/>
            </a:pPr>
            <a:r>
              <a:rPr lang="en-US" sz="2000" b="0" i="0" dirty="0">
                <a:solidFill>
                  <a:srgbClr val="000000"/>
                </a:solidFill>
                <a:effectLst/>
                <a:latin typeface="Montserrat" panose="00000500000000000000" pitchFamily="2" charset="0"/>
              </a:rPr>
              <a:t>Allocate or reallocate credits across different deployments to activate your choice of security products and your choice of security services in just minutes.</a:t>
            </a:r>
          </a:p>
          <a:p>
            <a:pPr algn="l">
              <a:buFont typeface="+mj-lt"/>
              <a:buAutoNum type="arabicPeriod"/>
            </a:pPr>
            <a:r>
              <a:rPr lang="en-US" sz="2000" b="0" i="0" dirty="0">
                <a:solidFill>
                  <a:srgbClr val="000000"/>
                </a:solidFill>
                <a:effectLst/>
                <a:latin typeface="Montserrat" panose="00000500000000000000" pitchFamily="2" charset="0"/>
              </a:rPr>
              <a:t>Manage and monitor credits via the Palo Alto Networks customer support portal.</a:t>
            </a:r>
          </a:p>
          <a:p>
            <a:pPr marL="158750" indent="0" algn="l">
              <a:buNone/>
            </a:pPr>
            <a:endParaRPr lang="en-US" sz="2000" b="0" i="0" dirty="0">
              <a:solidFill>
                <a:srgbClr val="000000"/>
              </a:solidFill>
              <a:effectLst/>
              <a:latin typeface="Montserrat" panose="00000500000000000000" pitchFamily="2" charset="0"/>
            </a:endParaRPr>
          </a:p>
          <a:p>
            <a:pPr marL="158750" indent="0" algn="l">
              <a:buNone/>
            </a:pPr>
            <a:r>
              <a:rPr lang="en-US" sz="2000" b="0" i="0" dirty="0">
                <a:solidFill>
                  <a:srgbClr val="000000"/>
                </a:solidFill>
                <a:effectLst/>
                <a:latin typeface="Montserrat" panose="00000500000000000000" pitchFamily="2" charset="0"/>
              </a:rPr>
              <a:t>As needs change over time, Software NGFW Credits can be reallocated to new and other firewall-as-a-platform solutions without having to go through additional procurement cycles. This flexible purchasing and deployment approach can substantially save time and money, while improving scalability and providing the agility needed to tailor security controls to your current security needs.</a:t>
            </a:r>
          </a:p>
          <a:p>
            <a:pPr marL="0" lvl="0" indent="0" algn="l" rtl="0">
              <a:lnSpc>
                <a:spcPct val="100000"/>
              </a:lnSpc>
              <a:spcBef>
                <a:spcPts val="0"/>
              </a:spcBef>
              <a:spcAft>
                <a:spcPts val="0"/>
              </a:spcAft>
              <a:buNone/>
            </a:pPr>
            <a:endParaRPr lang="en-IN"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1200" dirty="0">
                <a:solidFill>
                  <a:schemeClr val="dk1"/>
                </a:solidFill>
                <a:latin typeface="Calibri"/>
                <a:ea typeface="Calibri"/>
                <a:cs typeface="Calibri"/>
                <a:sym typeface="Calibri"/>
              </a:rPr>
              <a:t>Moving ahead lets go ahead and learn about the Central Management and Visibility feature provided by the Panorama for PANW firewalls</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ff42883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ff42883c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 sz="1200" dirty="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Montserrat"/>
                <a:ea typeface="Montserrat"/>
                <a:cs typeface="Montserrat"/>
                <a:sym typeface="Montserrat"/>
              </a:rPr>
              <a:t>TP</a:t>
            </a:r>
          </a:p>
          <a:p>
            <a:pPr marL="0" lvl="0" indent="0" algn="l" rtl="0">
              <a:spcBef>
                <a:spcPts val="0"/>
              </a:spcBef>
              <a:spcAft>
                <a:spcPts val="0"/>
              </a:spcAft>
              <a:buClr>
                <a:schemeClr val="dk1"/>
              </a:buClr>
              <a:buSzPts val="1100"/>
              <a:buFont typeface="Arial"/>
              <a:buNone/>
            </a:pPr>
            <a:r>
              <a:rPr lang="en" sz="1200" dirty="0">
                <a:solidFill>
                  <a:schemeClr val="dk1"/>
                </a:solidFill>
                <a:latin typeface="Montserrat"/>
                <a:ea typeface="Montserrat"/>
                <a:cs typeface="Montserrat"/>
                <a:sym typeface="Montserrat"/>
              </a:rPr>
              <a:t>***</a:t>
            </a:r>
          </a:p>
          <a:p>
            <a:pPr marL="0" lvl="0" indent="0" algn="l" rtl="0">
              <a:spcBef>
                <a:spcPts val="360"/>
              </a:spcBef>
              <a:spcAft>
                <a:spcPts val="0"/>
              </a:spcAft>
              <a:buNone/>
            </a:pPr>
            <a:r>
              <a:rPr lang="en-US" sz="1400" dirty="0"/>
              <a:t>It doesn’t matter where you firewalls are, what form factors they are in or what subscriptions are running on them, Panorama can manage all of it.</a:t>
            </a:r>
          </a:p>
          <a:p>
            <a:pPr marL="0" lvl="0" indent="0" algn="l" rtl="0">
              <a:spcBef>
                <a:spcPts val="360"/>
              </a:spcBef>
              <a:spcAft>
                <a:spcPts val="0"/>
              </a:spcAft>
              <a:buNone/>
            </a:pPr>
            <a:endParaRPr lang="en-US" sz="1400" dirty="0"/>
          </a:p>
          <a:p>
            <a:pPr marL="0" lvl="0" indent="0" algn="l" rtl="0">
              <a:spcBef>
                <a:spcPts val="360"/>
              </a:spcBef>
              <a:spcAft>
                <a:spcPts val="0"/>
              </a:spcAft>
              <a:buNone/>
            </a:pPr>
            <a:r>
              <a:rPr lang="en-US" sz="1400" dirty="0"/>
              <a:t>&lt;Click&gt;</a:t>
            </a:r>
          </a:p>
          <a:p>
            <a:pPr marL="0" lvl="0" indent="0" algn="l" rtl="0">
              <a:spcBef>
                <a:spcPts val="360"/>
              </a:spcBef>
              <a:spcAft>
                <a:spcPts val="0"/>
              </a:spcAft>
              <a:buNone/>
            </a:pPr>
            <a:r>
              <a:rPr lang="en-US" sz="1400" dirty="0"/>
              <a:t>Panorama™ saves time and reduces complexity by managing network security with a single pane of glass for all your Palo Alto Networks firewalls irrespective of their form factor, location or scale. </a:t>
            </a:r>
          </a:p>
          <a:p>
            <a:pPr marL="0" lvl="0" indent="0" algn="l" rtl="0">
              <a:spcBef>
                <a:spcPts val="360"/>
              </a:spcBef>
              <a:spcAft>
                <a:spcPts val="0"/>
              </a:spcAft>
              <a:buNone/>
            </a:pPr>
            <a:endParaRPr lang="en-US" sz="1400" dirty="0"/>
          </a:p>
          <a:p>
            <a:pPr marL="0" lvl="0" indent="0" algn="l" rtl="0">
              <a:spcBef>
                <a:spcPts val="360"/>
              </a:spcBef>
              <a:spcAft>
                <a:spcPts val="0"/>
              </a:spcAft>
              <a:buNone/>
            </a:pPr>
            <a:r>
              <a:rPr lang="en-US" sz="1400" dirty="0"/>
              <a:t>&lt;Click&gt;</a:t>
            </a:r>
          </a:p>
          <a:p>
            <a:pPr marL="0" lvl="0" indent="0" algn="l" rtl="0">
              <a:spcBef>
                <a:spcPts val="360"/>
              </a:spcBef>
              <a:spcAft>
                <a:spcPts val="0"/>
              </a:spcAft>
              <a:buNone/>
            </a:pPr>
            <a:endParaRPr lang="en-US" sz="1400" dirty="0"/>
          </a:p>
          <a:p>
            <a:pPr marL="0" lvl="0" indent="0" algn="l" rtl="0">
              <a:spcBef>
                <a:spcPts val="360"/>
              </a:spcBef>
              <a:spcAft>
                <a:spcPts val="0"/>
              </a:spcAft>
              <a:buNone/>
            </a:pPr>
            <a:r>
              <a:rPr lang="en-US" sz="1400" dirty="0"/>
              <a:t>You can Centrally </a:t>
            </a:r>
            <a:r>
              <a:rPr lang="en-US" sz="1400" dirty="0">
                <a:solidFill>
                  <a:schemeClr val="dk1"/>
                </a:solidFill>
              </a:rPr>
              <a:t>Manage Configuration</a:t>
            </a:r>
            <a:r>
              <a:rPr lang="en-US" sz="1400" dirty="0"/>
              <a:t>, device lifecycle and network security configuration for all firewall form factors in one unified UI </a:t>
            </a:r>
          </a:p>
          <a:p>
            <a:pPr marL="0" lvl="0" indent="0" algn="l" rtl="0">
              <a:spcBef>
                <a:spcPts val="360"/>
              </a:spcBef>
              <a:spcAft>
                <a:spcPts val="0"/>
              </a:spcAft>
              <a:buNone/>
            </a:pPr>
            <a:endParaRPr lang="en-US" sz="1400" dirty="0"/>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400" dirty="0"/>
              <a:t>&lt;Click&gt;</a:t>
            </a:r>
          </a:p>
          <a:p>
            <a:pPr marL="0" lvl="0" indent="0" algn="l" rtl="0">
              <a:spcBef>
                <a:spcPts val="360"/>
              </a:spcBef>
              <a:spcAft>
                <a:spcPts val="0"/>
              </a:spcAft>
              <a:buNone/>
            </a:pPr>
            <a:endParaRPr lang="en-US" sz="1400" dirty="0"/>
          </a:p>
          <a:p>
            <a:pPr marL="0" lvl="0" indent="0" algn="l" rtl="0">
              <a:spcBef>
                <a:spcPts val="360"/>
              </a:spcBef>
              <a:spcAft>
                <a:spcPts val="0"/>
              </a:spcAft>
              <a:buNone/>
            </a:pPr>
            <a:r>
              <a:rPr lang="en-US" sz="1400" dirty="0"/>
              <a:t>Gain Visibility into your network. Obtain deep visibility, monitor network traffic and security threats with Application Command Center (ACC), reporting, and detailed log views </a:t>
            </a:r>
          </a:p>
          <a:p>
            <a:pPr marL="0" lvl="0" indent="0" algn="l" rtl="0">
              <a:spcBef>
                <a:spcPts val="360"/>
              </a:spcBef>
              <a:spcAft>
                <a:spcPts val="0"/>
              </a:spcAft>
              <a:buNone/>
            </a:pPr>
            <a:endParaRPr lang="en-US" sz="1400" dirty="0"/>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400" dirty="0"/>
              <a:t>&lt;Click&gt;</a:t>
            </a:r>
          </a:p>
          <a:p>
            <a:pPr marL="0" lvl="0" indent="0" algn="l" rtl="0">
              <a:spcBef>
                <a:spcPts val="360"/>
              </a:spcBef>
              <a:spcAft>
                <a:spcPts val="0"/>
              </a:spcAft>
              <a:buNone/>
            </a:pPr>
            <a:endParaRPr lang="en-US" sz="1400" dirty="0"/>
          </a:p>
          <a:p>
            <a:pPr marL="0" lvl="0" indent="0" algn="l" rtl="0">
              <a:spcBef>
                <a:spcPts val="360"/>
              </a:spcBef>
              <a:spcAft>
                <a:spcPts val="0"/>
              </a:spcAft>
              <a:buNone/>
            </a:pPr>
            <a:r>
              <a:rPr lang="en-US" sz="1400" dirty="0"/>
              <a:t>Simplify Operations by streamlining configuration sharing with templates and device groups. Scale log collection as logging needs increase. </a:t>
            </a:r>
          </a:p>
          <a:p>
            <a:pPr marL="0" lvl="0" indent="0" algn="l" rtl="0">
              <a:spcBef>
                <a:spcPts val="0"/>
              </a:spcBef>
              <a:spcAft>
                <a:spcPts val="0"/>
              </a:spcAft>
              <a:buClr>
                <a:schemeClr val="dk1"/>
              </a:buClr>
              <a:buSzPts val="1100"/>
              <a:buFont typeface="Arial"/>
              <a:buNone/>
            </a:pPr>
            <a:endParaRPr lang="en" sz="1200" dirty="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Montserrat"/>
                <a:ea typeface="Montserrat"/>
                <a:cs typeface="Montserrat"/>
                <a:sym typeface="Montserrat"/>
              </a:rPr>
              <a:t>I can very well understand that this information was a lot to chew on and you have been listening to me talk for the last 30 mins.But </a:t>
            </a:r>
            <a:r>
              <a:rPr lang="en-IN" sz="1200" dirty="0">
                <a:solidFill>
                  <a:schemeClr val="dk1"/>
                </a:solidFill>
                <a:latin typeface="Montserrat"/>
                <a:ea typeface="Montserrat"/>
                <a:cs typeface="Montserrat"/>
                <a:sym typeface="Montserrat"/>
              </a:rPr>
              <a:t>I</a:t>
            </a:r>
            <a:r>
              <a:rPr lang="en" sz="1200" dirty="0">
                <a:solidFill>
                  <a:schemeClr val="dk1"/>
                </a:solidFill>
                <a:latin typeface="Montserrat"/>
                <a:ea typeface="Montserrat"/>
                <a:cs typeface="Montserrat"/>
                <a:sym typeface="Montserrat"/>
              </a:rPr>
              <a:t> have just 3 short slides to show why Palo Alto Networks </a:t>
            </a:r>
            <a:r>
              <a:rPr lang="en-IN" sz="1200" dirty="0">
                <a:solidFill>
                  <a:schemeClr val="dk1"/>
                </a:solidFill>
                <a:latin typeface="Montserrat"/>
                <a:ea typeface="Montserrat"/>
                <a:cs typeface="Montserrat"/>
                <a:sym typeface="Montserrat"/>
              </a:rPr>
              <a:t>I</a:t>
            </a:r>
            <a:r>
              <a:rPr lang="en" sz="1200" dirty="0">
                <a:solidFill>
                  <a:schemeClr val="dk1"/>
                </a:solidFill>
                <a:latin typeface="Montserrat"/>
                <a:ea typeface="Montserrat"/>
                <a:cs typeface="Montserrat"/>
                <a:sym typeface="Montserrat"/>
              </a:rPr>
              <a:t> a leading Cybersecurity company </a:t>
            </a:r>
          </a:p>
          <a:p>
            <a:pPr marL="0" lvl="0" indent="0" algn="l" rtl="0">
              <a:spcBef>
                <a:spcPts val="0"/>
              </a:spcBef>
              <a:spcAft>
                <a:spcPts val="0"/>
              </a:spcAft>
              <a:buClr>
                <a:schemeClr val="dk1"/>
              </a:buClr>
              <a:buSzPts val="1100"/>
              <a:buFont typeface="Arial"/>
              <a:buNone/>
            </a:pPr>
            <a:endParaRPr lang="en" sz="1200" dirty="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lang="en" sz="1200" dirty="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lang="en" sz="1200" dirty="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Montserrat"/>
                <a:ea typeface="Montserrat"/>
                <a:cs typeface="Montserrat"/>
                <a:sym typeface="Montserrat"/>
              </a:rPr>
              <a:t>Original </a:t>
            </a:r>
          </a:p>
          <a:p>
            <a:pPr marL="0" lvl="0" indent="0" algn="l" rtl="0">
              <a:spcBef>
                <a:spcPts val="0"/>
              </a:spcBef>
              <a:spcAft>
                <a:spcPts val="0"/>
              </a:spcAft>
              <a:buClr>
                <a:schemeClr val="dk1"/>
              </a:buClr>
              <a:buSzPts val="1100"/>
              <a:buFont typeface="Arial"/>
              <a:buNone/>
            </a:pPr>
            <a:r>
              <a:rPr lang="en" sz="1200" dirty="0">
                <a:solidFill>
                  <a:schemeClr val="dk1"/>
                </a:solidFill>
                <a:latin typeface="Montserrat"/>
                <a:ea typeface="Montserrat"/>
                <a:cs typeface="Montserrat"/>
                <a:sym typeface="Montserrat"/>
              </a:rPr>
              <a:t>********</a:t>
            </a:r>
          </a:p>
          <a:p>
            <a:pPr marL="0" lvl="0" indent="0" algn="l" rtl="0">
              <a:spcBef>
                <a:spcPts val="0"/>
              </a:spcBef>
              <a:spcAft>
                <a:spcPts val="0"/>
              </a:spcAft>
              <a:buClr>
                <a:schemeClr val="dk1"/>
              </a:buClr>
              <a:buSzPts val="1100"/>
              <a:buFont typeface="Arial"/>
              <a:buNone/>
            </a:pPr>
            <a:r>
              <a:rPr lang="en" sz="1200" dirty="0">
                <a:solidFill>
                  <a:schemeClr val="dk1"/>
                </a:solidFill>
                <a:latin typeface="Montserrat"/>
                <a:ea typeface="Montserrat"/>
                <a:cs typeface="Montserrat"/>
                <a:sym typeface="Montserrat"/>
              </a:rPr>
              <a:t>Panorama™ provides a centralized network security management solution for all your Palo Alto Networks firewalls. Whether they are hardware, virtual machines or cloud delivered firewalls and in any location. </a:t>
            </a:r>
            <a:endParaRPr sz="1200" dirty="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dirty="0">
                <a:solidFill>
                  <a:schemeClr val="dk1"/>
                </a:solidFill>
                <a:latin typeface="Montserrat"/>
                <a:ea typeface="Montserrat"/>
                <a:cs typeface="Montserrat"/>
                <a:sym typeface="Montserrat"/>
              </a:rPr>
              <a:t>Manage Configuration - Centrally manage devices and security configuration for all groups of firewalls across all form factors and locations</a:t>
            </a:r>
            <a:endParaRPr sz="1200" dirty="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dirty="0">
                <a:solidFill>
                  <a:schemeClr val="dk1"/>
                </a:solidFill>
                <a:latin typeface="Montserrat"/>
                <a:ea typeface="Montserrat"/>
                <a:cs typeface="Montserrat"/>
                <a:sym typeface="Montserrat"/>
              </a:rPr>
              <a:t>Visibility into network and security - Panorama provides centralized visibility and comprehensive insights into your network traffic, logs, and threats</a:t>
            </a:r>
            <a:endParaRPr sz="1200" dirty="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dirty="0">
                <a:solidFill>
                  <a:schemeClr val="dk1"/>
                </a:solidFill>
                <a:latin typeface="Montserrat"/>
                <a:ea typeface="Montserrat"/>
                <a:cs typeface="Montserrat"/>
                <a:sym typeface="Montserrat"/>
              </a:rPr>
              <a:t>Simplified Operations - Reduce administrative workload by helping manage updates, automating threat responses through policy-based actions, and utilize API-based integrations with third-party systems</a:t>
            </a:r>
            <a:endParaRPr sz="1200"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dirty="0">
              <a:solidFill>
                <a:schemeClr val="dk1"/>
              </a:solidFill>
              <a:latin typeface="Montserrat"/>
              <a:ea typeface="Montserrat"/>
              <a:cs typeface="Montserrat"/>
              <a:sym typeface="Montserra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f6ff3ede8b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f6ff3ede8b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dirty="0"/>
              <a:t>Panorama™ network security management, simplifies management tasks while delivering</a:t>
            </a:r>
          </a:p>
          <a:p>
            <a:r>
              <a:rPr lang="en-IN" dirty="0"/>
              <a:t>comprehensive controls and deep visibility into network-wide traffic and security threats.</a:t>
            </a:r>
          </a:p>
          <a:p>
            <a:r>
              <a:rPr lang="en-IN" dirty="0"/>
              <a:t>And it Reduces complexity by simplifying configuration, deployment and management of your Palo Alto Network security</a:t>
            </a:r>
          </a:p>
          <a:p>
            <a:r>
              <a:rPr lang="en-IN" dirty="0"/>
              <a:t>products.</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f49eee6a43_1_1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f49eee6a43_1_1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en" sz="1200" dirty="0">
                <a:solidFill>
                  <a:schemeClr val="dk1"/>
                </a:solidFill>
                <a:highlight>
                  <a:schemeClr val="lt1"/>
                </a:highlight>
                <a:latin typeface="Montserrat"/>
                <a:ea typeface="Montserrat"/>
                <a:cs typeface="Montserrat"/>
                <a:sym typeface="Montserrat"/>
              </a:rPr>
              <a:t>(Anand’s all-hands version)</a:t>
            </a:r>
            <a:endParaRPr sz="1200" dirty="0">
              <a:solidFill>
                <a:schemeClr val="dk1"/>
              </a:solidFill>
              <a:highlight>
                <a:schemeClr val="lt1"/>
              </a:highlight>
              <a:latin typeface="Montserrat"/>
              <a:ea typeface="Montserrat"/>
              <a:cs typeface="Montserrat"/>
              <a:sym typeface="Montserrat"/>
            </a:endParaRPr>
          </a:p>
          <a:p>
            <a:pPr marL="0" lvl="0" indent="0" algn="l" rtl="0">
              <a:lnSpc>
                <a:spcPct val="115000"/>
              </a:lnSpc>
              <a:spcBef>
                <a:spcPts val="1000"/>
              </a:spcBef>
              <a:spcAft>
                <a:spcPts val="0"/>
              </a:spcAft>
              <a:buClr>
                <a:schemeClr val="dk1"/>
              </a:buClr>
              <a:buSzPts val="1100"/>
              <a:buFont typeface="Arial"/>
              <a:buNone/>
            </a:pPr>
            <a:endParaRPr sz="1200" dirty="0">
              <a:solidFill>
                <a:schemeClr val="dk1"/>
              </a:solidFill>
              <a:highlight>
                <a:schemeClr val="lt1"/>
              </a:highlight>
              <a:latin typeface="Montserrat"/>
              <a:ea typeface="Montserrat"/>
              <a:cs typeface="Montserrat"/>
              <a:sym typeface="Montserrat"/>
            </a:endParaRPr>
          </a:p>
          <a:p>
            <a:pPr marL="0" lvl="0" indent="0" algn="l" rtl="0">
              <a:lnSpc>
                <a:spcPct val="115000"/>
              </a:lnSpc>
              <a:spcBef>
                <a:spcPts val="1000"/>
              </a:spcBef>
              <a:spcAft>
                <a:spcPts val="0"/>
              </a:spcAft>
              <a:buClr>
                <a:schemeClr val="dk1"/>
              </a:buClr>
              <a:buSzPts val="1100"/>
              <a:buFont typeface="Arial"/>
              <a:buNone/>
            </a:pPr>
            <a:r>
              <a:rPr lang="en-IN" sz="1200" dirty="0">
                <a:solidFill>
                  <a:schemeClr val="dk1"/>
                </a:solidFill>
                <a:highlight>
                  <a:schemeClr val="lt1"/>
                </a:highlight>
                <a:latin typeface="Montserrat"/>
                <a:ea typeface="Montserrat"/>
                <a:cs typeface="Montserrat"/>
                <a:sym typeface="Montserrat"/>
              </a:rPr>
              <a:t>This slide really reflects the NGFW journey where you see multiple industry firsts benchmarked just to show the disruptive approach of PANW </a:t>
            </a:r>
          </a:p>
          <a:p>
            <a:pPr marL="0" lvl="0" indent="0" algn="l" rtl="0">
              <a:lnSpc>
                <a:spcPct val="115000"/>
              </a:lnSpc>
              <a:spcBef>
                <a:spcPts val="1000"/>
              </a:spcBef>
              <a:spcAft>
                <a:spcPts val="0"/>
              </a:spcAft>
              <a:buClr>
                <a:schemeClr val="dk1"/>
              </a:buClr>
              <a:buSzPts val="1100"/>
              <a:buFont typeface="Arial"/>
              <a:buNone/>
            </a:pPr>
            <a:endParaRPr sz="1200" dirty="0">
              <a:solidFill>
                <a:schemeClr val="dk1"/>
              </a:solidFill>
              <a:highlight>
                <a:schemeClr val="lt1"/>
              </a:highlight>
              <a:latin typeface="Montserrat"/>
              <a:ea typeface="Montserrat"/>
              <a:cs typeface="Montserrat"/>
              <a:sym typeface="Montserrat"/>
            </a:endParaRPr>
          </a:p>
          <a:p>
            <a:pPr marL="0" lvl="0" indent="0" algn="l" rtl="0">
              <a:lnSpc>
                <a:spcPct val="115000"/>
              </a:lnSpc>
              <a:spcBef>
                <a:spcPts val="1000"/>
              </a:spcBef>
              <a:spcAft>
                <a:spcPts val="0"/>
              </a:spcAft>
              <a:buClr>
                <a:schemeClr val="dk1"/>
              </a:buClr>
              <a:buSzPts val="1100"/>
              <a:buFont typeface="Arial"/>
              <a:buNone/>
            </a:pPr>
            <a:r>
              <a:rPr lang="en" sz="1200" dirty="0">
                <a:solidFill>
                  <a:schemeClr val="dk1"/>
                </a:solidFill>
                <a:highlight>
                  <a:schemeClr val="lt1"/>
                </a:highlight>
                <a:latin typeface="Montserrat"/>
                <a:ea typeface="Montserrat"/>
                <a:cs typeface="Montserrat"/>
                <a:sym typeface="Montserrat"/>
              </a:rPr>
              <a:t>The Palo Alto Networks NGFW journey has been a journey of continuous innovation and expansion of coverage as the market and technologies evolved. The continuous innovation brought new capabilities such as User-ID, Content-ID, Device-ID after App-ID. More recently we came out with credential theft prevention, DNS Security, secure SD-WAN, and IoT security. </a:t>
            </a:r>
            <a:endParaRPr sz="1200" dirty="0">
              <a:solidFill>
                <a:schemeClr val="dk1"/>
              </a:solidFill>
              <a:highlight>
                <a:schemeClr val="lt1"/>
              </a:highlight>
              <a:latin typeface="Montserrat"/>
              <a:ea typeface="Montserrat"/>
              <a:cs typeface="Montserrat"/>
              <a:sym typeface="Montserrat"/>
            </a:endParaRPr>
          </a:p>
          <a:p>
            <a:pPr marL="0" lvl="0" indent="0" algn="l" rtl="0">
              <a:lnSpc>
                <a:spcPct val="115000"/>
              </a:lnSpc>
              <a:spcBef>
                <a:spcPts val="1000"/>
              </a:spcBef>
              <a:spcAft>
                <a:spcPts val="0"/>
              </a:spcAft>
              <a:buClr>
                <a:schemeClr val="dk1"/>
              </a:buClr>
              <a:buSzPts val="1100"/>
              <a:buFont typeface="Arial"/>
              <a:buNone/>
            </a:pPr>
            <a:r>
              <a:rPr lang="en" sz="1200" dirty="0">
                <a:solidFill>
                  <a:schemeClr val="dk1"/>
                </a:solidFill>
                <a:highlight>
                  <a:schemeClr val="lt1"/>
                </a:highlight>
                <a:latin typeface="Montserrat"/>
                <a:ea typeface="Montserrat"/>
                <a:cs typeface="Montserrat"/>
                <a:sym typeface="Montserrat"/>
              </a:rPr>
              <a:t>As the perimeter evolved, we helped customers leverage network security in every place and location - e.g. public and private cloud with VM-series and CN-series firewalls and also as a hosted service for users in HQ, Data Center, remote branches or working from home. Through, the years we have continued to leverage the cloud scale for the best-in-class security delivered to a robust NGFW platform that can be deployed anywhere with a variety of form factors</a:t>
            </a:r>
            <a:endParaRPr sz="1200" dirty="0">
              <a:solidFill>
                <a:schemeClr val="dk1"/>
              </a:solidFill>
              <a:highlight>
                <a:schemeClr val="lt1"/>
              </a:highlight>
              <a:latin typeface="Montserrat"/>
              <a:ea typeface="Montserrat"/>
              <a:cs typeface="Montserrat"/>
              <a:sym typeface="Montserrat"/>
            </a:endParaRPr>
          </a:p>
          <a:p>
            <a:pPr marL="0" lvl="0" indent="0" algn="l" rtl="0">
              <a:lnSpc>
                <a:spcPct val="115000"/>
              </a:lnSpc>
              <a:spcBef>
                <a:spcPts val="1000"/>
              </a:spcBef>
              <a:spcAft>
                <a:spcPts val="1000"/>
              </a:spcAft>
              <a:buNone/>
            </a:pPr>
            <a:endParaRPr sz="1200" dirty="0">
              <a:highlight>
                <a:srgbClr val="FFFFFF"/>
              </a:highlight>
              <a:latin typeface="Montserrat"/>
              <a:ea typeface="Montserrat"/>
              <a:cs typeface="Montserrat"/>
              <a:sym typeface="Montserra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f49eee6a43_1_1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f49eee6a43_1_1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solidFill>
                  <a:srgbClr val="424242"/>
                </a:solidFill>
                <a:effectLst/>
                <a:latin typeface="Gartner sans"/>
              </a:rPr>
              <a:t>And this slide is to show you the recognition of Palo Alto Networks as a Leader in firewalls.</a:t>
            </a:r>
          </a:p>
          <a:p>
            <a:pPr marL="0" lvl="0" indent="0" algn="l" rtl="0">
              <a:spcBef>
                <a:spcPts val="0"/>
              </a:spcBef>
              <a:spcAft>
                <a:spcPts val="0"/>
              </a:spcAft>
              <a:buNone/>
            </a:pPr>
            <a:endParaRPr lang="en-IN" b="0" i="0" dirty="0">
              <a:solidFill>
                <a:srgbClr val="424242"/>
              </a:solidFill>
              <a:effectLst/>
              <a:latin typeface="Gartner sans"/>
            </a:endParaRPr>
          </a:p>
          <a:p>
            <a:pPr marL="0" lvl="0" indent="0" algn="l" rtl="0">
              <a:spcBef>
                <a:spcPts val="0"/>
              </a:spcBef>
              <a:spcAft>
                <a:spcPts val="0"/>
              </a:spcAft>
              <a:buNone/>
            </a:pPr>
            <a:r>
              <a:rPr lang="en-IN" b="0" i="0" dirty="0">
                <a:solidFill>
                  <a:srgbClr val="424242"/>
                </a:solidFill>
                <a:effectLst/>
                <a:latin typeface="Gartner sans"/>
              </a:rPr>
              <a:t>Gartner’s Magic Quadrant 2021 and also the Forrester Firewall Wave Q3 2020 report as shown here which shows Palo Alto Networks firewalls as a leader</a:t>
            </a:r>
          </a:p>
          <a:p>
            <a:pPr marL="0" lvl="0" indent="0" algn="l" rtl="0">
              <a:spcBef>
                <a:spcPts val="0"/>
              </a:spcBef>
              <a:spcAft>
                <a:spcPts val="0"/>
              </a:spcAft>
              <a:buNone/>
            </a:pPr>
            <a:endParaRPr lang="en-IN" b="0" i="0" dirty="0">
              <a:solidFill>
                <a:srgbClr val="424242"/>
              </a:solidFill>
              <a:effectLst/>
              <a:latin typeface="Gartner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eff42883c1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eff42883c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I would say,  this slide really reflects our acceptance in the industry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see, 95 of fortune 100 companies rely on palo Alto networks for security.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number one in enterprise security with a good revenue growth year on year and we have more then 73 thousands customers in 150+ countries across the globe.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this will make us </a:t>
            </a:r>
            <a:r>
              <a:rPr lang="en" dirty="0"/>
              <a:t>The World’s Leading Cybersecurity Company.</a:t>
            </a:r>
          </a:p>
          <a:p>
            <a:pPr marL="0" lvl="0" indent="0" algn="l" rtl="0">
              <a:spcBef>
                <a:spcPts val="0"/>
              </a:spcBef>
              <a:spcAft>
                <a:spcPts val="0"/>
              </a:spcAft>
              <a:buNone/>
            </a:pPr>
            <a:endParaRPr lang="en-IN" dirty="0"/>
          </a:p>
          <a:p>
            <a:pPr marL="0" lvl="0" indent="0" algn="l" rtl="0">
              <a:spcBef>
                <a:spcPts val="0"/>
              </a:spcBef>
              <a:spcAft>
                <a:spcPts val="0"/>
              </a:spcAft>
              <a:buNone/>
            </a:pPr>
            <a:r>
              <a:rPr lang="en-US" dirty="0"/>
              <a:t>So this is all the content I had to share with </a:t>
            </a:r>
            <a:r>
              <a:rPr lang="en-US" dirty="0" err="1"/>
              <a:t>you.Now</a:t>
            </a:r>
            <a:r>
              <a:rPr lang="en-US" dirty="0"/>
              <a:t> lets move on to the next exciting part of this session which is the Hands on Lab</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fd981b6fb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fd981b6fb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Okey, so we are at the most existing part of our session.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 me tell you about the LAB</a:t>
            </a:r>
          </a:p>
          <a:p>
            <a:pPr marL="0" lvl="0" indent="0" algn="l" rtl="0">
              <a:spcBef>
                <a:spcPts val="0"/>
              </a:spcBef>
              <a:spcAft>
                <a:spcPts val="0"/>
              </a:spcAft>
              <a:buNone/>
            </a:pPr>
            <a:endParaRPr dirty="0"/>
          </a:p>
        </p:txBody>
      </p:sp>
      <p:sp>
        <p:nvSpPr>
          <p:cNvPr id="1026" name="Google Shape;1026;gfd981b6fb5_0_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27</a:t>
            </a:fld>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fd981b6f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the setup of your LAB, each of you will get a dedicated POD to work on.</a:t>
            </a:r>
          </a:p>
          <a:p>
            <a:pPr marL="0" lvl="0" indent="0" algn="l" rtl="0">
              <a:spcBef>
                <a:spcPts val="0"/>
              </a:spcBef>
              <a:spcAft>
                <a:spcPts val="0"/>
              </a:spcAft>
              <a:buNone/>
            </a:pPr>
            <a:endParaRPr dirty="0"/>
          </a:p>
        </p:txBody>
      </p:sp>
      <p:sp>
        <p:nvSpPr>
          <p:cNvPr id="1032" name="Google Shape;1032;gfd981b6f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fd981b6fb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3" name="Google Shape;1063;gfd981b6fb5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And on this setup you are going to perform these 12 activities.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technically 11, last but not the least and very import for us is your valuable feedback about this session.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 me brief you about these activities so you will get some idea about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0  is guide you how to login to the lab porta and how to use cloud share portal for your LAB</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1 is to learn how you can do the granular SaaS application control with our firewall.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2 is to see the effect of service any verses service application default and see in action how it will force the use of standard application port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3 is on policy optimizer; this is one of the cool feature that we have announced part of our PAN-OS 9.0</a:t>
            </a:r>
          </a:p>
          <a:p>
            <a:pPr marL="0" lvl="0" indent="0" algn="l" rtl="0">
              <a:spcBef>
                <a:spcPts val="0"/>
              </a:spcBef>
              <a:spcAft>
                <a:spcPts val="0"/>
              </a:spcAft>
              <a:buNone/>
            </a:pPr>
            <a:r>
              <a:rPr lang="en-US" dirty="0"/>
              <a:t>You will lean how easy it is to convert the port based legacy rule to application-based rule with just a few 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4 is about the decryption. In this you will create a policy for </a:t>
            </a:r>
            <a:r>
              <a:rPr lang="en" dirty="0"/>
              <a:t>selective applications to decrypt and protect from malware propagation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5 is to learn about the stings of our ML powered analysis to protects against the modern malware.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Activity 6 is to lean about the stings of </a:t>
            </a:r>
            <a:r>
              <a:rPr lang="en-IN" dirty="0"/>
              <a:t>ML-Powered real-time analysis of Phishing and </a:t>
            </a:r>
            <a:r>
              <a:rPr lang="en-IN" dirty="0" err="1"/>
              <a:t>Javascript</a:t>
            </a:r>
            <a:r>
              <a:rPr lang="en-IN" dirty="0"/>
              <a:t> exploit using URL filtering.</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Activity 7 is about the Global protect. And learn how you can safely enable mobile device. And </a:t>
            </a:r>
            <a:r>
              <a:rPr lang="en-IN" sz="1100" b="0" i="0" u="none" strike="noStrike" cap="none" dirty="0">
                <a:solidFill>
                  <a:srgbClr val="000000"/>
                </a:solidFill>
                <a:effectLst/>
                <a:latin typeface="Arial"/>
                <a:ea typeface="Arial"/>
                <a:cs typeface="Arial"/>
                <a:sym typeface="Arial"/>
              </a:rPr>
              <a:t>block the </a:t>
            </a:r>
            <a:r>
              <a:rPr lang="en-IN" sz="1100" b="0" i="0" u="none" strike="noStrike" cap="none" dirty="0" err="1">
                <a:solidFill>
                  <a:srgbClr val="000000"/>
                </a:solidFill>
                <a:effectLst/>
                <a:latin typeface="Arial"/>
                <a:ea typeface="Arial"/>
                <a:cs typeface="Arial"/>
                <a:sym typeface="Arial"/>
              </a:rPr>
              <a:t>GlobalPortect</a:t>
            </a:r>
            <a:r>
              <a:rPr lang="en-IN" sz="1100" b="0" i="0" u="none" strike="noStrike" cap="none" dirty="0">
                <a:solidFill>
                  <a:srgbClr val="000000"/>
                </a:solidFill>
                <a:effectLst/>
                <a:latin typeface="Arial"/>
                <a:ea typeface="Arial"/>
                <a:cs typeface="Arial"/>
                <a:sym typeface="Arial"/>
              </a:rPr>
              <a:t> user attempts to connect to </a:t>
            </a:r>
            <a:r>
              <a:rPr lang="en-IN" sz="1100" b="0" i="0" u="none" strike="noStrike" cap="none" dirty="0" err="1">
                <a:solidFill>
                  <a:srgbClr val="000000"/>
                </a:solidFill>
                <a:effectLst/>
                <a:latin typeface="Arial"/>
                <a:ea typeface="Arial"/>
                <a:cs typeface="Arial"/>
                <a:sym typeface="Arial"/>
              </a:rPr>
              <a:t>GlobalProtect</a:t>
            </a:r>
            <a:r>
              <a:rPr lang="en-IN" sz="1100" b="0" i="0" u="none" strike="noStrike" cap="none" dirty="0">
                <a:solidFill>
                  <a:srgbClr val="000000"/>
                </a:solidFill>
                <a:effectLst/>
                <a:latin typeface="Arial"/>
                <a:ea typeface="Arial"/>
                <a:cs typeface="Arial"/>
                <a:sym typeface="Arial"/>
              </a:rPr>
              <a:t> gateway if user device is identified as compromised and has been quarantined. </a:t>
            </a:r>
            <a:endParaRPr lang="en-IN"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8 is to lean about the user-id and how you can control the application usage with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9 is to learn about clientless VPN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10 is provides information on the Cloud Identity Engine which provides both user identification and user authentication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11 is to understand the </a:t>
            </a:r>
            <a:r>
              <a:rPr lang="en" dirty="0"/>
              <a:t>built-in visualization tools which is ACC and lean diff</a:t>
            </a:r>
            <a:r>
              <a:rPr lang="en-IN" dirty="0"/>
              <a:t>e</a:t>
            </a:r>
            <a:r>
              <a:rPr lang="en" dirty="0"/>
              <a:t>rent reporting features in the firewall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last but not the least activity 12 is feedback.</a:t>
            </a:r>
          </a:p>
          <a:p>
            <a:pPr marL="0" lvl="0" indent="0" algn="l" rtl="0">
              <a:spcBef>
                <a:spcPts val="0"/>
              </a:spcBef>
              <a:spcAft>
                <a:spcPts val="0"/>
              </a:spcAft>
              <a:buNone/>
            </a:pPr>
            <a:r>
              <a:rPr lang="en-US" dirty="0"/>
              <a:t>Kindly spend your few minutes after your LAB or before you logout to provide your feedback from the survey link in your Cloud share LAB portal.</a:t>
            </a:r>
          </a:p>
          <a:p>
            <a:pPr marL="0" lvl="0" indent="0" algn="l" rtl="0">
              <a:spcBef>
                <a:spcPts val="0"/>
              </a:spcBef>
              <a:spcAft>
                <a:spcPts val="0"/>
              </a:spcAft>
              <a:buNone/>
            </a:pPr>
            <a:endParaRPr dirty="0"/>
          </a:p>
        </p:txBody>
      </p:sp>
      <p:sp>
        <p:nvSpPr>
          <p:cNvPr id="1064" name="Google Shape;1064;gfd981b6fb5_0_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fd981b6fb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fd981b6fb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indent="0">
              <a:buNone/>
              <a:defRPr sz="1500"/>
            </a:pPr>
            <a:r>
              <a:rPr lang="en-IN" dirty="0"/>
              <a:t>Let me introduce myself.</a:t>
            </a:r>
          </a:p>
          <a:p>
            <a:pPr marL="158750" indent="0">
              <a:buNone/>
              <a:defRPr sz="1500"/>
            </a:pPr>
            <a:endParaRPr lang="en-IN" dirty="0"/>
          </a:p>
          <a:p>
            <a:pPr marL="158750" indent="0">
              <a:buNone/>
              <a:defRPr sz="1500"/>
            </a:pPr>
            <a:r>
              <a:rPr lang="en-IN" dirty="0"/>
              <a:t>My Name is Vishal </a:t>
            </a:r>
            <a:r>
              <a:rPr lang="en-IN" dirty="0" err="1"/>
              <a:t>Giri</a:t>
            </a:r>
            <a:r>
              <a:rPr lang="en-IN" dirty="0"/>
              <a:t> and I am your instructor for this session..</a:t>
            </a:r>
          </a:p>
          <a:p>
            <a:pPr marL="158750" indent="0">
              <a:buNone/>
              <a:defRPr sz="1500"/>
            </a:pPr>
            <a:endParaRPr lang="en-IN" dirty="0"/>
          </a:p>
          <a:p>
            <a:pPr marL="158750" indent="0">
              <a:buNone/>
              <a:defRPr sz="1500"/>
            </a:pPr>
            <a:r>
              <a:rPr lang="en-IN" dirty="0"/>
              <a:t>I am a Palo alto Networks Certified Engineer working for SecureDynamics and we are delivering this UTD on behalf of Palo Alto Networks</a:t>
            </a:r>
          </a:p>
          <a:p>
            <a:pPr marL="158750" indent="0">
              <a:buNone/>
              <a:defRPr sz="1500"/>
            </a:pPr>
            <a:endParaRPr lang="en-IN" dirty="0"/>
          </a:p>
          <a:p>
            <a:pPr marL="158750" indent="0">
              <a:buNone/>
              <a:defRPr sz="1500"/>
            </a:pPr>
            <a:r>
              <a:rPr lang="en-IN" dirty="0"/>
              <a:t>Talking about SecureDynamics we are Co-Managed services, Professional services and support partner of Palo Alto Networks and we’ve been working with them on Firewall, Cortex and Prisma Cloud deployments for the past 7 years</a:t>
            </a:r>
          </a:p>
          <a:p>
            <a:pPr marL="158750" indent="0">
              <a:buNone/>
              <a:defRPr sz="1500"/>
            </a:pPr>
            <a:endParaRPr lang="en-IN" dirty="0"/>
          </a:p>
          <a:p>
            <a:pPr marL="158750" indent="0">
              <a:buNone/>
              <a:defRPr sz="1500"/>
            </a:pPr>
            <a:r>
              <a:rPr lang="en-IN" dirty="0"/>
              <a:t>Apart from this, There are 8 different topics of UTDs that we deliver worldwide like, SASE, AWS, GCP ,  etc..</a:t>
            </a:r>
          </a:p>
          <a:p>
            <a:pPr marL="158750" indent="0">
              <a:buNone/>
              <a:defRPr sz="1500"/>
            </a:pPr>
            <a:endParaRPr lang="en-IN" dirty="0"/>
          </a:p>
          <a:p>
            <a:pPr marL="158750" indent="0">
              <a:buNone/>
              <a:defRPr sz="1500"/>
            </a:pPr>
            <a:r>
              <a:rPr lang="en-IN" dirty="0"/>
              <a:t>Let me share you a link in our chat window where you will find the schedule of upcoming UTDs. Feel free to check and get enrolled for your interesting topic to learn more about it.</a:t>
            </a:r>
          </a:p>
          <a:p>
            <a:pPr marL="0" lvl="0" indent="0" algn="l" rtl="0">
              <a:spcBef>
                <a:spcPts val="0"/>
              </a:spcBef>
              <a:spcAft>
                <a:spcPts val="0"/>
              </a:spcAft>
              <a:buNone/>
            </a:pPr>
            <a:endParaRPr dirty="0"/>
          </a:p>
        </p:txBody>
      </p:sp>
      <p:sp>
        <p:nvSpPr>
          <p:cNvPr id="299" name="Google Shape;299;gfd981b6fb5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fd981b6fb5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dirty="0"/>
              <a:t>Here is your LAB access details. Let me share that in our chat window.</a:t>
            </a:r>
          </a:p>
          <a:p>
            <a:pPr marL="0" lvl="0" indent="0" algn="l" rtl="0">
              <a:lnSpc>
                <a:spcPct val="100000"/>
              </a:lnSpc>
              <a:spcBef>
                <a:spcPts val="360"/>
              </a:spcBef>
              <a:spcAft>
                <a:spcPts val="0"/>
              </a:spcAft>
              <a:buSzPts val="1400"/>
              <a:buNone/>
            </a:pPr>
            <a:endParaRPr dirty="0"/>
          </a:p>
        </p:txBody>
      </p:sp>
      <p:sp>
        <p:nvSpPr>
          <p:cNvPr id="1073" name="Google Shape;1073;gfd981b6fb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fd981b6fb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this activity, most importantly you are going to bring up the firewall interface E11/1 and commit the changes.</a:t>
            </a:r>
          </a:p>
          <a:p>
            <a:pPr marL="0" lvl="0" indent="0" algn="l" rtl="0">
              <a:spcBef>
                <a:spcPts val="0"/>
              </a:spcBef>
              <a:spcAft>
                <a:spcPts val="0"/>
              </a:spcAft>
              <a:buNone/>
            </a:pPr>
            <a:endParaRPr dirty="0"/>
          </a:p>
        </p:txBody>
      </p:sp>
      <p:sp>
        <p:nvSpPr>
          <p:cNvPr id="1080" name="Google Shape;1080;gfd981b6fb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fd981b6fb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8" name="Google Shape;1088;gfd981b6fb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fd981b6fb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5" name="Google Shape;1095;gfd981b6fb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fd981b6fb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2" name="Google Shape;1102;gfd981b6fb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fd981b6fb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9" name="Google Shape;1109;gfd981b6fb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fd981b6fb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6" name="Google Shape;1116;gfd981b6fb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fd981b6fb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3" name="Google Shape;1123;gfd981b6fb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fd981b6fb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0" name="Google Shape;1130;gfd981b6fb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fd981b6fb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7" name="Google Shape;1137;gfd981b6fb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d981b6fb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fd981b6fb5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indent="0" algn="l">
              <a:buNone/>
            </a:pPr>
            <a:r>
              <a:rPr lang="en-US" dirty="0"/>
              <a:t>So here is the agenda of our session today.</a:t>
            </a:r>
          </a:p>
          <a:p>
            <a:pPr marL="158750" indent="0" algn="l">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Basically, this session is divided into two parts 1</a:t>
            </a:r>
            <a:r>
              <a:rPr lang="en-US" baseline="30399" dirty="0"/>
              <a:t>st</a:t>
            </a:r>
            <a:r>
              <a:rPr lang="en-US" dirty="0"/>
              <a:t> section is the Presentation which will take around 40 mins. In this, we will discuss current challenges in the industry and what solution Palo alto networks bring to the table.</a:t>
            </a:r>
          </a:p>
          <a:p>
            <a:pPr marL="0" lvl="0" indent="0" algn="l" rtl="0">
              <a:spcBef>
                <a:spcPts val="0"/>
              </a:spcBef>
              <a:spcAft>
                <a:spcPts val="0"/>
              </a:spcAft>
              <a:buNone/>
            </a:pPr>
            <a:r>
              <a:rPr lang="en-US" dirty="0"/>
              <a:t>I will touch base about the Palo Alto network ML Powered Next-generation firewall and give you an overview of it and cover our platform approach.</a:t>
            </a:r>
          </a:p>
          <a:p>
            <a:pPr marL="0" lvl="0" indent="0" algn="l" rtl="0">
              <a:spcBef>
                <a:spcPts val="0"/>
              </a:spcBef>
              <a:spcAft>
                <a:spcPts val="0"/>
              </a:spcAft>
              <a:buNone/>
            </a:pPr>
            <a:endParaRPr lang="en-US" dirty="0"/>
          </a:p>
          <a:p>
            <a:pPr marL="0" marR="0" lvl="0" indent="0" algn="l" defTabSz="457200" rtl="0" eaLnBrk="0" fontAlgn="base" latinLnBrk="0" hangingPunct="0">
              <a:lnSpc>
                <a:spcPct val="100000"/>
              </a:lnSpc>
              <a:spcBef>
                <a:spcPct val="30000"/>
              </a:spcBef>
              <a:spcAft>
                <a:spcPct val="0"/>
              </a:spcAft>
              <a:buClrTx/>
              <a:buSzTx/>
              <a:buNone/>
              <a:tabLst/>
              <a:defRPr/>
            </a:pPr>
            <a:r>
              <a:rPr lang="en-US" dirty="0"/>
              <a:t>2</a:t>
            </a:r>
            <a:r>
              <a:rPr lang="en-US" baseline="30000" dirty="0"/>
              <a:t>nd</a:t>
            </a:r>
            <a:r>
              <a:rPr lang="en-US" dirty="0"/>
              <a:t> Section is a Hands-on LAB. You will have around 3 hrs. to work on the LAB.</a:t>
            </a:r>
          </a:p>
          <a:p>
            <a:pPr marL="0" marR="0" lvl="0" indent="0" algn="l" defTabSz="457200" rtl="0" eaLnBrk="0" fontAlgn="base" latinLnBrk="0" hangingPunct="0">
              <a:lnSpc>
                <a:spcPct val="100000"/>
              </a:lnSpc>
              <a:spcBef>
                <a:spcPct val="30000"/>
              </a:spcBef>
              <a:spcAft>
                <a:spcPct val="0"/>
              </a:spcAft>
              <a:buClrTx/>
              <a:buSz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None/>
              <a:tabLst/>
              <a:defRPr/>
            </a:pPr>
            <a:r>
              <a:rPr lang="en-US" dirty="0"/>
              <a:t>Let me tell you, this session and your LAB is based on the latest and greatest PAN-OS 10.1, and you are going to get the ML-Powered next-generation firewall in your LAB for hands-on. Well that’s pretty exciting, isn’t it!!</a:t>
            </a:r>
          </a:p>
          <a:p>
            <a:pPr marL="0" marR="0" lvl="0" indent="0" algn="l" defTabSz="457200" rtl="0" eaLnBrk="0" fontAlgn="base" latinLnBrk="0" hangingPunct="0">
              <a:lnSpc>
                <a:spcPct val="100000"/>
              </a:lnSpc>
              <a:spcBef>
                <a:spcPct val="30000"/>
              </a:spcBef>
              <a:spcAft>
                <a:spcPct val="0"/>
              </a:spcAft>
              <a:buClrTx/>
              <a:buSz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 typeface="Arial"/>
              <a:buNone/>
              <a:tabLst/>
              <a:defRPr/>
            </a:pPr>
            <a:r>
              <a:rPr lang="en-US" dirty="0"/>
              <a:t>I will share a workshop guide and LAB access details with you by end of my presentation. I will be available for the next 2 hours to assist you.</a:t>
            </a:r>
          </a:p>
          <a:p>
            <a:pPr marL="0" marR="0" lvl="0" indent="0" algn="l" defTabSz="457200" rtl="0" eaLnBrk="0" fontAlgn="base" latinLnBrk="0" hangingPunct="0">
              <a:lnSpc>
                <a:spcPct val="100000"/>
              </a:lnSpc>
              <a:spcBef>
                <a:spcPct val="30000"/>
              </a:spcBef>
              <a:spcAft>
                <a:spcPct val="0"/>
              </a:spcAft>
              <a:buClrTx/>
              <a:buSzTx/>
              <a:buFont typeface="Arial"/>
              <a:buNone/>
              <a:tabLst/>
              <a:defRPr/>
            </a:pPr>
            <a:endParaRPr lang="en-US" dirty="0"/>
          </a:p>
          <a:p>
            <a:pPr marL="0" lvl="0" indent="0" algn="l" rtl="0">
              <a:spcBef>
                <a:spcPts val="0"/>
              </a:spcBef>
              <a:spcAft>
                <a:spcPts val="0"/>
              </a:spcAft>
              <a:buNone/>
            </a:pPr>
            <a:r>
              <a:rPr lang="en-US" dirty="0"/>
              <a:t>Also, we have a Q&amp;A at the end of my presentation. Feel free to ask any question or queries you may have during the session and for that kindly use Q&amp;A box of this zoom webinar so I can view and track your questions easily.</a:t>
            </a:r>
          </a:p>
          <a:p>
            <a:pPr marL="0" lvl="0" indent="0" algn="l" rtl="0">
              <a:spcBef>
                <a:spcPts val="0"/>
              </a:spcBef>
              <a:spcAft>
                <a:spcPts val="0"/>
              </a:spcAft>
              <a:buNone/>
            </a:pPr>
            <a:r>
              <a:rPr lang="en-US" dirty="0"/>
              <a:t>I will do my best to answer promptly but if some of your questions may require further research , sure I will do it and get back to you</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without any further delay lets go ahead and get started</a:t>
            </a:r>
          </a:p>
          <a:p>
            <a:pPr marL="0" lvl="0" indent="0" algn="l" rtl="0">
              <a:spcBef>
                <a:spcPts val="0"/>
              </a:spcBef>
              <a:spcAft>
                <a:spcPts val="0"/>
              </a:spcAft>
              <a:buNone/>
            </a:pPr>
            <a:endParaRPr dirty="0"/>
          </a:p>
        </p:txBody>
      </p:sp>
      <p:sp>
        <p:nvSpPr>
          <p:cNvPr id="307" name="Google Shape;307;gfd981b6fb5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fd981b6fb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4" name="Google Shape;1144;gfd981b6fb5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fd981b6fb5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1" name="Google Shape;1151;gfd981b6fb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d981b6fb5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8" name="Google Shape;1158;gfd981b6fb5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fd981b6fb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5" name="Google Shape;1165;gfd981b6fb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fd981b6fb5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fd981b6fb5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93bad98221_2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93bad98221_2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7569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d981b6fb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d981b6fb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535fac643_3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535fac643_3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Let us start off be seeing what are the network security challenges being faced by organizations today</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1.With the move to the Cloud / SaaS w</a:t>
            </a:r>
            <a:r>
              <a:rPr lang="en" b="0" dirty="0">
                <a:solidFill>
                  <a:schemeClr val="dk1"/>
                </a:solidFill>
              </a:rPr>
              <a:t>e can do everything faster, cheaper, automatically and flexibly *** thanks to Cloud adoption </a:t>
            </a:r>
            <a:r>
              <a:rPr lang="en-IN" sz="1100" b="0" dirty="0">
                <a:solidFill>
                  <a:schemeClr val="dk1"/>
                </a:solidFill>
              </a:rPr>
              <a:t>and as applications move to the cloud, users work remotely *** your attack surface expands rapidly</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2.</a:t>
            </a:r>
            <a:r>
              <a:rPr lang="en-IN" sz="1100" b="0" dirty="0">
                <a:solidFill>
                  <a:srgbClr val="FFFFFF"/>
                </a:solidFill>
              </a:rPr>
              <a:t> There are hundred /thousands of new malware variants generated per day as per our threat research team Unit 42 and these threats are very sophisticated, advanced  and fast morphing</a:t>
            </a:r>
            <a:endParaRPr lang="en-IN" b="0" dirty="0"/>
          </a:p>
          <a:p>
            <a:pPr marL="0" lvl="0" indent="0" algn="l" rtl="0">
              <a:spcBef>
                <a:spcPts val="0"/>
              </a:spcBef>
              <a:spcAft>
                <a:spcPts val="0"/>
              </a:spcAft>
              <a:buNone/>
            </a:pPr>
            <a:endParaRPr lang="en-I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3. Multiple point products </a:t>
            </a:r>
            <a:r>
              <a:rPr lang="en-IN" sz="1100" dirty="0">
                <a:solidFill>
                  <a:srgbClr val="B7B7B7"/>
                </a:solidFill>
                <a:latin typeface="Montserrat"/>
                <a:ea typeface="Montserrat"/>
                <a:cs typeface="Montserrat"/>
                <a:sym typeface="Montserrat"/>
              </a:rPr>
              <a:t>creates Security Gaps, Incomplete coverage, inconsistent security policy, lack of context and threat intelligence sharing between products. Additionally Multiple point products, management consoles, and vendors to deal with, make it much more complex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dirty="0"/>
          </a:p>
          <a:p>
            <a:pPr marL="0" lvl="0" indent="0" algn="l" rtl="0">
              <a:spcBef>
                <a:spcPts val="0"/>
              </a:spcBef>
              <a:spcAft>
                <a:spcPts val="0"/>
              </a:spcAft>
              <a:buNone/>
            </a:pPr>
            <a:r>
              <a:rPr lang="en-IN" dirty="0"/>
              <a:t>Transition - Since we saw these challenges at a very high level let us now deep dive to understand each one of these challenges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535fac643_3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535fac643_3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TP</a:t>
            </a:r>
          </a:p>
          <a:p>
            <a:pPr marL="0" lvl="0" indent="0" algn="l" rtl="0">
              <a:spcBef>
                <a:spcPts val="0"/>
              </a:spcBef>
              <a:spcAft>
                <a:spcPts val="0"/>
              </a:spcAft>
              <a:buNone/>
            </a:pPr>
            <a:r>
              <a:rPr lang="en" b="1" dirty="0">
                <a:solidFill>
                  <a:schemeClr val="dk1"/>
                </a:solidFill>
              </a:rPr>
              <a:t>***</a:t>
            </a:r>
          </a:p>
          <a:p>
            <a:pPr marL="0" lvl="0" indent="0" algn="l" rtl="0">
              <a:spcBef>
                <a:spcPts val="0"/>
              </a:spcBef>
              <a:spcAft>
                <a:spcPts val="0"/>
              </a:spcAft>
              <a:buNone/>
            </a:pPr>
            <a:r>
              <a:rPr lang="en" b="1" dirty="0">
                <a:solidFill>
                  <a:schemeClr val="dk1"/>
                </a:solidFill>
              </a:rPr>
              <a:t>Number 1 – M</a:t>
            </a:r>
            <a:r>
              <a:rPr lang="en-IN" b="1" dirty="0">
                <a:solidFill>
                  <a:schemeClr val="dk1"/>
                </a:solidFill>
              </a:rPr>
              <a:t>o</a:t>
            </a:r>
            <a:r>
              <a:rPr lang="en" b="1" dirty="0">
                <a:solidFill>
                  <a:schemeClr val="dk1"/>
                </a:solidFill>
              </a:rPr>
              <a:t>ve the Cloud / SAAS</a:t>
            </a:r>
          </a:p>
          <a:p>
            <a:pPr marL="0" lvl="0" indent="0" algn="l" rtl="0">
              <a:spcBef>
                <a:spcPts val="0"/>
              </a:spcBef>
              <a:spcAft>
                <a:spcPts val="0"/>
              </a:spcAft>
              <a:buNone/>
            </a:pPr>
            <a:r>
              <a:rPr lang="en-US" b="0" i="0" dirty="0">
                <a:solidFill>
                  <a:srgbClr val="000000"/>
                </a:solidFill>
                <a:effectLst/>
                <a:latin typeface="Montserrat" panose="00000500000000000000" pitchFamily="2" charset="0"/>
              </a:rPr>
              <a:t> How do you consistently identify your users when the identity is fragmented in so many different identity stores, like Active Directory (on-premises), Okta (cloud), Azure AD (cloud),</a:t>
            </a:r>
            <a:r>
              <a:rPr lang="en-US" b="0" i="0" dirty="0" err="1">
                <a:solidFill>
                  <a:srgbClr val="000000"/>
                </a:solidFill>
                <a:effectLst/>
                <a:latin typeface="Montserrat" panose="00000500000000000000" pitchFamily="2" charset="0"/>
              </a:rPr>
              <a:t>OKTA,Ping</a:t>
            </a:r>
            <a:r>
              <a:rPr lang="en-US" b="0" i="0" dirty="0">
                <a:solidFill>
                  <a:srgbClr val="000000"/>
                </a:solidFill>
                <a:effectLst/>
                <a:latin typeface="Montserrat" panose="00000500000000000000" pitchFamily="2" charset="0"/>
              </a:rPr>
              <a:t>  and more? According to ESG report </a:t>
            </a:r>
            <a:r>
              <a:rPr lang="en-US" b="0" i="0" u="none" strike="noStrike" dirty="0">
                <a:solidFill>
                  <a:srgbClr val="FA582D"/>
                </a:solidFill>
                <a:effectLst/>
                <a:latin typeface="Montserrat" panose="00000500000000000000" pitchFamily="2" charset="0"/>
                <a:hlinkClick r:id="rId3"/>
              </a:rPr>
              <a:t>Trends in IAM: Cloud-driven Identities" December 2020</a:t>
            </a:r>
            <a:r>
              <a:rPr lang="en-US" b="0" i="0" dirty="0">
                <a:solidFill>
                  <a:srgbClr val="000000"/>
                </a:solidFill>
                <a:effectLst/>
                <a:latin typeface="Montserrat" panose="00000500000000000000" pitchFamily="2" charset="0"/>
              </a:rPr>
              <a:t>, 87% of organizations are already moving or plan to move to cloud-based identity sources in the next 24 months. Put another way, enterprises in this day and age find it difficult to consistently verify users and enforce identity-based security at all times</a:t>
            </a:r>
            <a:endParaRPr lang="en" b="1" dirty="0">
              <a:solidFill>
                <a:schemeClr val="dk1"/>
              </a:solidFill>
            </a:endParaRPr>
          </a:p>
          <a:p>
            <a:pPr marL="0" lvl="0" indent="0" algn="l" rtl="0">
              <a:spcBef>
                <a:spcPts val="0"/>
              </a:spcBef>
              <a:spcAft>
                <a:spcPts val="0"/>
              </a:spcAft>
              <a:buNone/>
            </a:pPr>
            <a:r>
              <a:rPr lang="en-IN" dirty="0"/>
              <a:t>What you require in this scenario is </a:t>
            </a:r>
            <a:r>
              <a:rPr lang="en-US" b="0" i="0" dirty="0">
                <a:solidFill>
                  <a:srgbClr val="000000"/>
                </a:solidFill>
                <a:effectLst/>
                <a:latin typeface="Montserrat" panose="00000500000000000000" pitchFamily="2" charset="0"/>
              </a:rPr>
              <a:t>consistently authenticate and authorize your users regardless of where user identity lives – on-premises, in the cloud or a hybrid of the two. As a result, users can securely access applications and data regardless of their location.</a:t>
            </a:r>
          </a:p>
          <a:p>
            <a:pPr marL="0" lvl="0" indent="0" algn="l" rtl="0">
              <a:spcBef>
                <a:spcPts val="0"/>
              </a:spcBef>
              <a:spcAft>
                <a:spcPts val="0"/>
              </a:spcAft>
              <a:buNone/>
            </a:pPr>
            <a:endParaRPr lang="en-US" b="0" i="0" dirty="0">
              <a:solidFill>
                <a:srgbClr val="000000"/>
              </a:solidFill>
              <a:effectLst/>
              <a:latin typeface="Montserrat" panose="00000500000000000000" pitchFamily="2" charset="0"/>
            </a:endParaRPr>
          </a:p>
          <a:p>
            <a:pPr marL="0" lvl="0" indent="0" algn="l" rtl="0">
              <a:spcBef>
                <a:spcPts val="0"/>
              </a:spcBef>
              <a:spcAft>
                <a:spcPts val="0"/>
              </a:spcAft>
              <a:buNone/>
            </a:pPr>
            <a:r>
              <a:rPr lang="en-US" b="0" i="0" dirty="0">
                <a:solidFill>
                  <a:srgbClr val="141414"/>
                </a:solidFill>
                <a:effectLst/>
                <a:latin typeface="HCo Decimal"/>
              </a:rPr>
              <a:t>By leveraging the enhanced </a:t>
            </a:r>
            <a:r>
              <a:rPr lang="en-US" b="0" i="0" u="none" strike="noStrike" dirty="0">
                <a:solidFill>
                  <a:srgbClr val="FA582D"/>
                </a:solidFill>
                <a:effectLst/>
                <a:latin typeface="HCo Decimal"/>
                <a:hlinkClick r:id="rId4"/>
              </a:rPr>
              <a:t>SaaS Application Hosting Characteristics</a:t>
            </a:r>
            <a:r>
              <a:rPr lang="en-US" b="0" i="0" dirty="0">
                <a:solidFill>
                  <a:srgbClr val="141414"/>
                </a:solidFill>
                <a:effectLst/>
                <a:latin typeface="HCo Decimal"/>
              </a:rPr>
              <a:t> in </a:t>
            </a:r>
            <a:r>
              <a:rPr lang="en-US" b="0" i="0" dirty="0" err="1">
                <a:solidFill>
                  <a:srgbClr val="141414"/>
                </a:solidFill>
                <a:effectLst/>
                <a:latin typeface="HCo Decimal"/>
              </a:rPr>
              <a:t>App-ID</a:t>
            </a:r>
            <a:r>
              <a:rPr lang="en-US" b="0" i="0" baseline="30000" dirty="0" err="1">
                <a:solidFill>
                  <a:srgbClr val="141414"/>
                </a:solidFill>
                <a:effectLst/>
                <a:latin typeface="HCo Decimal"/>
              </a:rPr>
              <a:t>™</a:t>
            </a:r>
            <a:r>
              <a:rPr lang="en-US" b="0" i="0" dirty="0" err="1">
                <a:solidFill>
                  <a:srgbClr val="141414"/>
                </a:solidFill>
                <a:effectLst/>
                <a:latin typeface="HCo Decimal"/>
              </a:rPr>
              <a:t>you</a:t>
            </a:r>
            <a:r>
              <a:rPr lang="en-US" b="0" i="0" dirty="0">
                <a:solidFill>
                  <a:srgbClr val="141414"/>
                </a:solidFill>
                <a:effectLst/>
                <a:latin typeface="HCo Decimal"/>
              </a:rPr>
              <a:t> can now identify and control SaaS applications that could pose a risk to your organization due to unfavorable hosting characteristics. To help you understand the enterprise readiness of a SaaS application, five new characteristics have been added: certifications achieved, past data breaches, support for IP-based access restrictions, financial viability, and terms of service. Using these characteristics, you can identify and explore the extent of high risk application usage</a:t>
            </a:r>
          </a:p>
          <a:p>
            <a:pPr marL="0" lvl="0" indent="0" algn="l" rtl="0">
              <a:spcBef>
                <a:spcPts val="0"/>
              </a:spcBef>
              <a:spcAft>
                <a:spcPts val="0"/>
              </a:spcAft>
              <a:buNone/>
            </a:pPr>
            <a:endParaRPr lang="en-US" b="0" i="0" dirty="0">
              <a:solidFill>
                <a:srgbClr val="141414"/>
              </a:solidFill>
              <a:effectLst/>
              <a:latin typeface="HCo Decimal"/>
            </a:endParaRPr>
          </a:p>
          <a:p>
            <a:pPr marL="0" lvl="0" indent="0" algn="l" rtl="0">
              <a:spcBef>
                <a:spcPts val="0"/>
              </a:spcBef>
              <a:spcAft>
                <a:spcPts val="0"/>
              </a:spcAft>
              <a:buNone/>
            </a:pPr>
            <a:r>
              <a:rPr lang="en-IN" dirty="0"/>
              <a:t>In addition, the modern applications cannot be secured with the traditional security methods. Lets see why this happens in the next slide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49eee6a4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49eee6a4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2400" lvl="0" indent="0" algn="l" rtl="0">
              <a:lnSpc>
                <a:spcPct val="125000"/>
              </a:lnSpc>
              <a:spcBef>
                <a:spcPts val="800"/>
              </a:spcBef>
              <a:spcAft>
                <a:spcPts val="0"/>
              </a:spcAft>
              <a:buClr>
                <a:schemeClr val="dk1"/>
              </a:buClr>
              <a:buSzPts val="1100"/>
              <a:buFont typeface="Arial"/>
              <a:buNone/>
            </a:pPr>
            <a:endParaRPr lang="en" b="1" dirty="0">
              <a:solidFill>
                <a:srgbClr val="141414"/>
              </a:solidFill>
              <a:highlight>
                <a:srgbClr val="FFFFFF"/>
              </a:highlight>
              <a:latin typeface="Montserrat"/>
              <a:ea typeface="Montserrat"/>
              <a:cs typeface="Montserrat"/>
              <a:sym typeface="Montserrat"/>
            </a:endParaRPr>
          </a:p>
          <a:p>
            <a:pPr marL="0" marR="152400" lvl="0" indent="0" algn="l" rtl="0">
              <a:lnSpc>
                <a:spcPct val="125000"/>
              </a:lnSpc>
              <a:spcBef>
                <a:spcPts val="800"/>
              </a:spcBef>
              <a:spcAft>
                <a:spcPts val="0"/>
              </a:spcAft>
              <a:buClr>
                <a:schemeClr val="dk1"/>
              </a:buClr>
              <a:buSzPts val="1100"/>
              <a:buFont typeface="Arial"/>
              <a:buNone/>
            </a:pPr>
            <a:r>
              <a:rPr lang="en" b="1" dirty="0">
                <a:solidFill>
                  <a:srgbClr val="141414"/>
                </a:solidFill>
                <a:highlight>
                  <a:srgbClr val="FFFFFF"/>
                </a:highlight>
                <a:latin typeface="Montserrat"/>
                <a:ea typeface="Montserrat"/>
                <a:cs typeface="Montserrat"/>
                <a:sym typeface="Montserrat"/>
              </a:rPr>
              <a:t>TP</a:t>
            </a:r>
          </a:p>
          <a:p>
            <a:pPr marL="0" marR="152400" lvl="0" indent="0" algn="l" rtl="0">
              <a:lnSpc>
                <a:spcPct val="125000"/>
              </a:lnSpc>
              <a:spcBef>
                <a:spcPts val="800"/>
              </a:spcBef>
              <a:spcAft>
                <a:spcPts val="0"/>
              </a:spcAft>
              <a:buClr>
                <a:schemeClr val="dk1"/>
              </a:buClr>
              <a:buSzPts val="1100"/>
              <a:buFont typeface="Arial"/>
              <a:buNone/>
            </a:pPr>
            <a:r>
              <a:rPr lang="en" b="1" dirty="0">
                <a:solidFill>
                  <a:srgbClr val="141414"/>
                </a:solidFill>
                <a:highlight>
                  <a:srgbClr val="FFFFFF"/>
                </a:highlight>
                <a:latin typeface="Montserrat"/>
                <a:ea typeface="Montserrat"/>
                <a:cs typeface="Montserrat"/>
                <a:sym typeface="Montserrat"/>
              </a:rPr>
              <a:t>***</a:t>
            </a:r>
          </a:p>
          <a:p>
            <a:pPr marL="0" marR="152400" lvl="0" indent="0" algn="l" rtl="0">
              <a:lnSpc>
                <a:spcPct val="135000"/>
              </a:lnSpc>
              <a:spcBef>
                <a:spcPts val="1700"/>
              </a:spcBef>
              <a:spcAft>
                <a:spcPts val="0"/>
              </a:spcAft>
              <a:buClr>
                <a:schemeClr val="dk1"/>
              </a:buClr>
              <a:buSzPts val="1100"/>
              <a:buFont typeface="Arial"/>
              <a:buNone/>
            </a:pPr>
            <a:r>
              <a:rPr lang="en-US" b="1" dirty="0">
                <a:solidFill>
                  <a:srgbClr val="141414"/>
                </a:solidFill>
                <a:highlight>
                  <a:srgbClr val="FFFFFF"/>
                </a:highlight>
                <a:latin typeface="Montserrat"/>
                <a:ea typeface="Montserrat"/>
                <a:cs typeface="Montserrat"/>
                <a:sym typeface="Montserrat"/>
              </a:rPr>
              <a:t>Legacy firewalls use port-based rules that are not secure</a:t>
            </a:r>
            <a:r>
              <a:rPr lang="en-US" dirty="0">
                <a:solidFill>
                  <a:srgbClr val="141414"/>
                </a:solidFill>
                <a:highlight>
                  <a:srgbClr val="FFFFFF"/>
                </a:highlight>
                <a:latin typeface="Montserrat"/>
                <a:ea typeface="Montserrat"/>
                <a:cs typeface="Montserrat"/>
                <a:sym typeface="Montserrat"/>
              </a:rPr>
              <a:t> as applications can simply fly under the radar, use non-standard ports, unsanctioned applications and malicious traffic can pass through sanctioned ports (for example port 80 and port 443).</a:t>
            </a:r>
          </a:p>
          <a:p>
            <a:pPr marL="0" lvl="0" indent="0" algn="l" rtl="0">
              <a:lnSpc>
                <a:spcPct val="125000"/>
              </a:lnSpc>
              <a:spcBef>
                <a:spcPts val="1700"/>
              </a:spcBef>
              <a:spcAft>
                <a:spcPts val="0"/>
              </a:spcAft>
              <a:buNone/>
            </a:pPr>
            <a:r>
              <a:rPr lang="en-US" b="1" dirty="0">
                <a:solidFill>
                  <a:srgbClr val="141414"/>
                </a:solidFill>
                <a:highlight>
                  <a:srgbClr val="FFFFFF"/>
                </a:highlight>
                <a:latin typeface="Montserrat"/>
                <a:ea typeface="Montserrat"/>
                <a:cs typeface="Montserrat"/>
                <a:sym typeface="Montserrat"/>
              </a:rPr>
              <a:t>The solution: application based-control: Application-based control is the only way to secure traffic.</a:t>
            </a:r>
            <a:r>
              <a:rPr lang="en-US" dirty="0">
                <a:solidFill>
                  <a:srgbClr val="141414"/>
                </a:solidFill>
                <a:highlight>
                  <a:srgbClr val="FFFFFF"/>
                </a:highlight>
                <a:latin typeface="Montserrat"/>
                <a:ea typeface="Montserrat"/>
                <a:cs typeface="Montserrat"/>
                <a:sym typeface="Montserrat"/>
              </a:rPr>
              <a:t> Port 80 and 443 is open to everything and it’s not possible to know what is coming in, but with application-based control, the door can be opened only to specific applications.</a:t>
            </a:r>
          </a:p>
          <a:p>
            <a:pPr marL="0" lvl="0" indent="0" algn="l" rtl="0">
              <a:lnSpc>
                <a:spcPct val="135000"/>
              </a:lnSpc>
              <a:spcBef>
                <a:spcPts val="0"/>
              </a:spcBef>
              <a:spcAft>
                <a:spcPts val="0"/>
              </a:spcAft>
              <a:buNone/>
            </a:pPr>
            <a:endParaRPr lang="en-US" dirty="0">
              <a:solidFill>
                <a:srgbClr val="141414"/>
              </a:solidFill>
              <a:highlight>
                <a:srgbClr val="FFFFFF"/>
              </a:highlight>
              <a:latin typeface="Montserrat"/>
              <a:ea typeface="Montserrat"/>
              <a:cs typeface="Montserrat"/>
              <a:sym typeface="Montserrat"/>
            </a:endParaRPr>
          </a:p>
          <a:p>
            <a:pPr marL="0" lvl="0" indent="0" algn="l" rtl="0">
              <a:lnSpc>
                <a:spcPct val="135000"/>
              </a:lnSpc>
              <a:spcBef>
                <a:spcPts val="0"/>
              </a:spcBef>
              <a:spcAft>
                <a:spcPts val="0"/>
              </a:spcAft>
              <a:buNone/>
            </a:pPr>
            <a:r>
              <a:rPr lang="en-US" dirty="0">
                <a:solidFill>
                  <a:srgbClr val="141414"/>
                </a:solidFill>
                <a:highlight>
                  <a:srgbClr val="FFFFFF"/>
                </a:highlight>
                <a:latin typeface="Montserrat"/>
                <a:ea typeface="Montserrat"/>
                <a:cs typeface="Montserrat"/>
                <a:sym typeface="Montserrat"/>
              </a:rPr>
              <a:t>Organizations that use port-based rules today are not secure..</a:t>
            </a:r>
          </a:p>
          <a:p>
            <a:pPr marL="0" marR="190500" lvl="0" indent="0" algn="l" rtl="0">
              <a:lnSpc>
                <a:spcPct val="125000"/>
              </a:lnSpc>
              <a:spcBef>
                <a:spcPts val="0"/>
              </a:spcBef>
              <a:spcAft>
                <a:spcPts val="0"/>
              </a:spcAft>
              <a:buNone/>
            </a:pPr>
            <a:endParaRPr lang="en-US" b="1" dirty="0">
              <a:solidFill>
                <a:schemeClr val="dk1"/>
              </a:solidFill>
              <a:highlight>
                <a:srgbClr val="FFFFFF"/>
              </a:highlight>
              <a:latin typeface="Montserrat"/>
              <a:ea typeface="Montserrat"/>
              <a:cs typeface="Montserrat"/>
              <a:sym typeface="Montserrat"/>
            </a:endParaRPr>
          </a:p>
          <a:p>
            <a:pPr marL="0" marR="190500" lvl="0" indent="0" algn="l" rtl="0">
              <a:lnSpc>
                <a:spcPct val="125000"/>
              </a:lnSpc>
              <a:spcBef>
                <a:spcPts val="0"/>
              </a:spcBef>
              <a:spcAft>
                <a:spcPts val="0"/>
              </a:spcAft>
              <a:buNone/>
            </a:pPr>
            <a:r>
              <a:rPr lang="en-US" b="1" dirty="0">
                <a:solidFill>
                  <a:schemeClr val="dk1"/>
                </a:solidFill>
                <a:highlight>
                  <a:srgbClr val="FFFFFF"/>
                </a:highlight>
                <a:latin typeface="Montserrat"/>
                <a:ea typeface="Montserrat"/>
                <a:cs typeface="Montserrat"/>
                <a:sym typeface="Montserrat"/>
              </a:rPr>
              <a:t>How can applications bypass port-based firewalls?</a:t>
            </a:r>
          </a:p>
          <a:p>
            <a:pPr marL="0" marR="190500" lvl="0" indent="0" algn="l" rtl="0">
              <a:lnSpc>
                <a:spcPct val="145000"/>
              </a:lnSpc>
              <a:spcBef>
                <a:spcPts val="0"/>
              </a:spcBef>
              <a:spcAft>
                <a:spcPts val="0"/>
              </a:spcAft>
              <a:buNone/>
            </a:pPr>
            <a:endParaRPr lang="en-US" dirty="0">
              <a:solidFill>
                <a:srgbClr val="141414"/>
              </a:solidFill>
              <a:highlight>
                <a:srgbClr val="FFFFFF"/>
              </a:highlight>
              <a:latin typeface="Montserrat"/>
              <a:ea typeface="Montserrat"/>
              <a:cs typeface="Montserrat"/>
              <a:sym typeface="Montserrat"/>
            </a:endParaRPr>
          </a:p>
          <a:p>
            <a:pPr marL="0" marR="190500" lvl="0" indent="0" algn="l" rtl="0">
              <a:lnSpc>
                <a:spcPct val="145000"/>
              </a:lnSpc>
              <a:spcBef>
                <a:spcPts val="0"/>
              </a:spcBef>
              <a:spcAft>
                <a:spcPts val="0"/>
              </a:spcAft>
              <a:buNone/>
            </a:pPr>
            <a:r>
              <a:rPr lang="en-US" dirty="0">
                <a:solidFill>
                  <a:srgbClr val="141414"/>
                </a:solidFill>
                <a:highlight>
                  <a:srgbClr val="FFFFFF"/>
                </a:highlight>
                <a:latin typeface="Montserrat"/>
                <a:ea typeface="Montserrat"/>
                <a:cs typeface="Montserrat"/>
                <a:sym typeface="Montserrat"/>
              </a:rPr>
              <a:t>Some of the methods that applications can use to do this are:</a:t>
            </a:r>
          </a:p>
          <a:p>
            <a:pPr marL="190500" marR="190500" lvl="0" indent="0" algn="l" rtl="0">
              <a:lnSpc>
                <a:spcPct val="145000"/>
              </a:lnSpc>
              <a:spcBef>
                <a:spcPts val="0"/>
              </a:spcBef>
              <a:spcAft>
                <a:spcPts val="0"/>
              </a:spcAft>
              <a:buNone/>
            </a:pPr>
            <a:r>
              <a:rPr lang="en-US" dirty="0">
                <a:solidFill>
                  <a:srgbClr val="141414"/>
                </a:solidFill>
                <a:highlight>
                  <a:srgbClr val="FFFFFF"/>
                </a:highlight>
                <a:latin typeface="Montserrat"/>
                <a:ea typeface="Montserrat"/>
                <a:cs typeface="Montserrat"/>
                <a:sym typeface="Montserrat"/>
              </a:rPr>
              <a:t> </a:t>
            </a:r>
          </a:p>
          <a:p>
            <a:pPr marL="647700" marR="190500" lvl="0" indent="-298450" algn="l" rtl="0">
              <a:lnSpc>
                <a:spcPct val="115000"/>
              </a:lnSpc>
              <a:spcBef>
                <a:spcPts val="0"/>
              </a:spcBef>
              <a:spcAft>
                <a:spcPts val="0"/>
              </a:spcAft>
              <a:buClr>
                <a:srgbClr val="141414"/>
              </a:buClr>
              <a:buSzPts val="1100"/>
              <a:buFont typeface="Montserrat"/>
              <a:buChar char="●"/>
            </a:pPr>
            <a:r>
              <a:rPr lang="en-US" dirty="0">
                <a:solidFill>
                  <a:srgbClr val="141414"/>
                </a:solidFill>
                <a:highlight>
                  <a:srgbClr val="FFFFFF"/>
                </a:highlight>
                <a:latin typeface="Montserrat"/>
                <a:ea typeface="Montserrat"/>
                <a:cs typeface="Montserrat"/>
                <a:sym typeface="Montserrat"/>
              </a:rPr>
              <a:t>Hopping ports (e.g., an instant messaging app or Skype sneaking across port 80)</a:t>
            </a:r>
          </a:p>
          <a:p>
            <a:pPr marL="647700" marR="190500" lvl="0" indent="-298450" algn="l" rtl="0">
              <a:lnSpc>
                <a:spcPct val="115000"/>
              </a:lnSpc>
              <a:spcBef>
                <a:spcPts val="0"/>
              </a:spcBef>
              <a:spcAft>
                <a:spcPts val="0"/>
              </a:spcAft>
              <a:buClr>
                <a:srgbClr val="141414"/>
              </a:buClr>
              <a:buSzPts val="1100"/>
              <a:buFont typeface="Montserrat"/>
              <a:buChar char="●"/>
            </a:pPr>
            <a:r>
              <a:rPr lang="en-US" dirty="0">
                <a:solidFill>
                  <a:srgbClr val="141414"/>
                </a:solidFill>
                <a:highlight>
                  <a:srgbClr val="FFFFFF"/>
                </a:highlight>
                <a:latin typeface="Montserrat"/>
                <a:ea typeface="Montserrat"/>
                <a:cs typeface="Montserrat"/>
                <a:sym typeface="Montserrat"/>
              </a:rPr>
              <a:t>Using non-standard ports (e.g., unsanctioned app like </a:t>
            </a:r>
            <a:r>
              <a:rPr lang="en-US" dirty="0" err="1">
                <a:solidFill>
                  <a:srgbClr val="141414"/>
                </a:solidFill>
                <a:highlight>
                  <a:srgbClr val="FFFFFF"/>
                </a:highlight>
                <a:latin typeface="Montserrat"/>
                <a:ea typeface="Montserrat"/>
                <a:cs typeface="Montserrat"/>
                <a:sym typeface="Montserrat"/>
              </a:rPr>
              <a:t>Bittorrent</a:t>
            </a:r>
            <a:r>
              <a:rPr lang="en-US" dirty="0">
                <a:solidFill>
                  <a:srgbClr val="141414"/>
                </a:solidFill>
                <a:highlight>
                  <a:srgbClr val="FFFFFF"/>
                </a:highlight>
                <a:latin typeface="Montserrat"/>
                <a:ea typeface="Montserrat"/>
                <a:cs typeface="Montserrat"/>
                <a:sym typeface="Montserrat"/>
              </a:rPr>
              <a:t> using port 80 instead of its standard port)</a:t>
            </a:r>
          </a:p>
          <a:p>
            <a:pPr marL="647700" marR="190500" lvl="0" indent="-298450" algn="l" rtl="0">
              <a:lnSpc>
                <a:spcPct val="115000"/>
              </a:lnSpc>
              <a:spcBef>
                <a:spcPts val="0"/>
              </a:spcBef>
              <a:spcAft>
                <a:spcPts val="0"/>
              </a:spcAft>
              <a:buClr>
                <a:srgbClr val="141414"/>
              </a:buClr>
              <a:buSzPts val="1100"/>
              <a:buFont typeface="Montserrat"/>
              <a:buChar char="●"/>
            </a:pPr>
            <a:r>
              <a:rPr lang="en-US" dirty="0">
                <a:solidFill>
                  <a:srgbClr val="141414"/>
                </a:solidFill>
                <a:highlight>
                  <a:srgbClr val="FFFFFF"/>
                </a:highlight>
                <a:latin typeface="Montserrat"/>
                <a:ea typeface="Montserrat"/>
                <a:cs typeface="Montserrat"/>
                <a:sym typeface="Montserrat"/>
              </a:rPr>
              <a:t>Using TLS or SSL encrypted traffic</a:t>
            </a:r>
          </a:p>
          <a:p>
            <a:pPr marL="0" lvl="0" indent="0" algn="l" rtl="0">
              <a:lnSpc>
                <a:spcPct val="135000"/>
              </a:lnSpc>
              <a:spcBef>
                <a:spcPts val="0"/>
              </a:spcBef>
              <a:spcAft>
                <a:spcPts val="0"/>
              </a:spcAft>
              <a:buClr>
                <a:schemeClr val="dk1"/>
              </a:buClr>
              <a:buSzPts val="1100"/>
              <a:buFont typeface="Arial"/>
              <a:buNone/>
            </a:pPr>
            <a:endParaRPr lang="en-US" dirty="0">
              <a:solidFill>
                <a:srgbClr val="141414"/>
              </a:solidFill>
              <a:highlight>
                <a:srgbClr val="FFFFFF"/>
              </a:highlight>
              <a:latin typeface="Montserrat"/>
              <a:ea typeface="Montserrat"/>
              <a:cs typeface="Montserrat"/>
              <a:sym typeface="Montserrat"/>
            </a:endParaRPr>
          </a:p>
          <a:p>
            <a:pPr marL="0" lvl="0" indent="0" algn="l" rtl="0">
              <a:lnSpc>
                <a:spcPct val="135000"/>
              </a:lnSpc>
              <a:spcBef>
                <a:spcPts val="0"/>
              </a:spcBef>
              <a:spcAft>
                <a:spcPts val="0"/>
              </a:spcAft>
              <a:buClr>
                <a:schemeClr val="dk1"/>
              </a:buClr>
              <a:buSzPts val="1100"/>
              <a:buFont typeface="Arial"/>
              <a:buNone/>
            </a:pPr>
            <a:r>
              <a:rPr lang="en-US" dirty="0">
                <a:solidFill>
                  <a:srgbClr val="141414"/>
                </a:solidFill>
                <a:highlight>
                  <a:srgbClr val="FFFFFF"/>
                </a:highlight>
                <a:latin typeface="Montserrat"/>
                <a:ea typeface="Montserrat"/>
                <a:cs typeface="Montserrat"/>
                <a:sym typeface="Montserrat"/>
              </a:rPr>
              <a:t>So now that we define App based policies we need our security device to be able to identify those  App’s as well  right ? and this is what we are going to see on our next slide</a:t>
            </a:r>
          </a:p>
          <a:p>
            <a:pPr marL="0" marR="152400" lvl="0" indent="0" algn="l" rtl="0">
              <a:lnSpc>
                <a:spcPct val="125000"/>
              </a:lnSpc>
              <a:spcBef>
                <a:spcPts val="800"/>
              </a:spcBef>
              <a:spcAft>
                <a:spcPts val="0"/>
              </a:spcAft>
              <a:buClr>
                <a:schemeClr val="dk1"/>
              </a:buClr>
              <a:buSzPts val="1100"/>
              <a:buFont typeface="Arial"/>
              <a:buNone/>
            </a:pPr>
            <a:endParaRPr lang="en" b="1" dirty="0">
              <a:solidFill>
                <a:srgbClr val="141414"/>
              </a:solidFill>
              <a:highlight>
                <a:srgbClr val="FFFFFF"/>
              </a:highlight>
              <a:latin typeface="Montserrat"/>
              <a:ea typeface="Montserrat"/>
              <a:cs typeface="Montserrat"/>
              <a:sym typeface="Montserrat"/>
            </a:endParaRPr>
          </a:p>
          <a:p>
            <a:pPr marL="0" marR="152400" lvl="0" indent="0" algn="l" rtl="0">
              <a:lnSpc>
                <a:spcPct val="125000"/>
              </a:lnSpc>
              <a:spcBef>
                <a:spcPts val="800"/>
              </a:spcBef>
              <a:spcAft>
                <a:spcPts val="0"/>
              </a:spcAft>
              <a:buClr>
                <a:schemeClr val="dk1"/>
              </a:buClr>
              <a:buSzPts val="1100"/>
              <a:buFont typeface="Arial"/>
              <a:buNone/>
            </a:pPr>
            <a:endParaRPr lang="en" b="1" dirty="0">
              <a:solidFill>
                <a:srgbClr val="141414"/>
              </a:solidFill>
              <a:highlight>
                <a:srgbClr val="FFFFFF"/>
              </a:highlight>
              <a:latin typeface="Montserrat"/>
              <a:ea typeface="Montserrat"/>
              <a:cs typeface="Montserrat"/>
              <a:sym typeface="Montserrat"/>
            </a:endParaRPr>
          </a:p>
          <a:p>
            <a:pPr marL="0" marR="152400" lvl="0" indent="0" algn="l" rtl="0">
              <a:lnSpc>
                <a:spcPct val="125000"/>
              </a:lnSpc>
              <a:spcBef>
                <a:spcPts val="800"/>
              </a:spcBef>
              <a:spcAft>
                <a:spcPts val="0"/>
              </a:spcAft>
              <a:buClr>
                <a:schemeClr val="dk1"/>
              </a:buClr>
              <a:buSzPts val="1100"/>
              <a:buFont typeface="Arial"/>
              <a:buNone/>
            </a:pPr>
            <a:r>
              <a:rPr lang="en" b="1" dirty="0">
                <a:solidFill>
                  <a:srgbClr val="141414"/>
                </a:solidFill>
                <a:highlight>
                  <a:srgbClr val="FFFFFF"/>
                </a:highlight>
                <a:latin typeface="Montserrat"/>
                <a:ea typeface="Montserrat"/>
                <a:cs typeface="Montserrat"/>
                <a:sym typeface="Montserrat"/>
              </a:rPr>
              <a:t>Original</a:t>
            </a:r>
          </a:p>
          <a:p>
            <a:pPr marL="0" marR="152400" lvl="0" indent="0" algn="l" rtl="0">
              <a:lnSpc>
                <a:spcPct val="125000"/>
              </a:lnSpc>
              <a:spcBef>
                <a:spcPts val="800"/>
              </a:spcBef>
              <a:spcAft>
                <a:spcPts val="0"/>
              </a:spcAft>
              <a:buClr>
                <a:schemeClr val="dk1"/>
              </a:buClr>
              <a:buSzPts val="1100"/>
              <a:buFont typeface="Arial"/>
              <a:buNone/>
            </a:pPr>
            <a:r>
              <a:rPr lang="en" b="1" dirty="0">
                <a:solidFill>
                  <a:srgbClr val="141414"/>
                </a:solidFill>
                <a:highlight>
                  <a:srgbClr val="FFFFFF"/>
                </a:highlight>
                <a:latin typeface="Montserrat"/>
                <a:ea typeface="Montserrat"/>
                <a:cs typeface="Montserrat"/>
                <a:sym typeface="Montserrat"/>
              </a:rPr>
              <a:t>********</a:t>
            </a:r>
          </a:p>
          <a:p>
            <a:pPr marL="0" marR="152400" lvl="0" indent="0" algn="l" rtl="0">
              <a:lnSpc>
                <a:spcPct val="125000"/>
              </a:lnSpc>
              <a:spcBef>
                <a:spcPts val="800"/>
              </a:spcBef>
              <a:spcAft>
                <a:spcPts val="0"/>
              </a:spcAft>
              <a:buClr>
                <a:schemeClr val="dk1"/>
              </a:buClr>
              <a:buSzPts val="1100"/>
              <a:buFont typeface="Arial"/>
              <a:buNone/>
            </a:pPr>
            <a:r>
              <a:rPr lang="en" b="1" dirty="0">
                <a:solidFill>
                  <a:srgbClr val="141414"/>
                </a:solidFill>
                <a:highlight>
                  <a:srgbClr val="FFFFFF"/>
                </a:highlight>
                <a:latin typeface="Montserrat"/>
                <a:ea typeface="Montserrat"/>
                <a:cs typeface="Montserrat"/>
                <a:sym typeface="Montserrat"/>
              </a:rPr>
              <a:t>Customer challenge: Port-based rules</a:t>
            </a:r>
            <a:endParaRPr b="1" dirty="0">
              <a:solidFill>
                <a:srgbClr val="141414"/>
              </a:solidFill>
              <a:highlight>
                <a:srgbClr val="FFFFFF"/>
              </a:highlight>
              <a:latin typeface="Montserrat"/>
              <a:ea typeface="Montserrat"/>
              <a:cs typeface="Montserrat"/>
              <a:sym typeface="Montserrat"/>
            </a:endParaRPr>
          </a:p>
          <a:p>
            <a:pPr marL="0" marR="152400" lvl="0" indent="0" algn="l" rtl="0">
              <a:lnSpc>
                <a:spcPct val="135000"/>
              </a:lnSpc>
              <a:spcBef>
                <a:spcPts val="1700"/>
              </a:spcBef>
              <a:spcAft>
                <a:spcPts val="0"/>
              </a:spcAft>
              <a:buClr>
                <a:schemeClr val="dk1"/>
              </a:buClr>
              <a:buSzPts val="1100"/>
              <a:buFont typeface="Arial"/>
              <a:buNone/>
            </a:pPr>
            <a:r>
              <a:rPr lang="en" b="1" dirty="0">
                <a:solidFill>
                  <a:srgbClr val="141414"/>
                </a:solidFill>
                <a:highlight>
                  <a:srgbClr val="FFFFFF"/>
                </a:highlight>
                <a:latin typeface="Montserrat"/>
                <a:ea typeface="Montserrat"/>
                <a:cs typeface="Montserrat"/>
                <a:sym typeface="Montserrat"/>
              </a:rPr>
              <a:t>Legacy firewalls use port-based rules that are not secure</a:t>
            </a:r>
            <a:r>
              <a:rPr lang="en" dirty="0">
                <a:solidFill>
                  <a:srgbClr val="141414"/>
                </a:solidFill>
                <a:highlight>
                  <a:srgbClr val="FFFFFF"/>
                </a:highlight>
                <a:latin typeface="Montserrat"/>
                <a:ea typeface="Montserrat"/>
                <a:cs typeface="Montserrat"/>
                <a:sym typeface="Montserrat"/>
              </a:rPr>
              <a:t> as applications can simply fly under the radar, use non-standard ports, unsanctioned applications and malicious traffic can pass through sanctioned ports (for example port 80 and port 443).</a:t>
            </a:r>
            <a:endParaRPr dirty="0">
              <a:solidFill>
                <a:srgbClr val="141414"/>
              </a:solidFill>
              <a:highlight>
                <a:srgbClr val="FFFFFF"/>
              </a:highlight>
              <a:latin typeface="Montserrat"/>
              <a:ea typeface="Montserrat"/>
              <a:cs typeface="Montserrat"/>
              <a:sym typeface="Montserrat"/>
            </a:endParaRPr>
          </a:p>
          <a:p>
            <a:pPr marL="0" lvl="0" indent="0" algn="l" rtl="0">
              <a:lnSpc>
                <a:spcPct val="125000"/>
              </a:lnSpc>
              <a:spcBef>
                <a:spcPts val="1700"/>
              </a:spcBef>
              <a:spcAft>
                <a:spcPts val="0"/>
              </a:spcAft>
              <a:buNone/>
            </a:pPr>
            <a:r>
              <a:rPr lang="en" b="1" dirty="0">
                <a:solidFill>
                  <a:srgbClr val="141414"/>
                </a:solidFill>
                <a:highlight>
                  <a:srgbClr val="FFFFFF"/>
                </a:highlight>
                <a:latin typeface="Montserrat"/>
                <a:ea typeface="Montserrat"/>
                <a:cs typeface="Montserrat"/>
                <a:sym typeface="Montserrat"/>
              </a:rPr>
              <a:t>The solution: application based-control: Application-based control is the only way to secure traffic.</a:t>
            </a:r>
            <a:r>
              <a:rPr lang="en" dirty="0">
                <a:solidFill>
                  <a:srgbClr val="141414"/>
                </a:solidFill>
                <a:highlight>
                  <a:srgbClr val="FFFFFF"/>
                </a:highlight>
                <a:latin typeface="Montserrat"/>
                <a:ea typeface="Montserrat"/>
                <a:cs typeface="Montserrat"/>
                <a:sym typeface="Montserrat"/>
              </a:rPr>
              <a:t> Port 80 and 443 is open to everything and it’s not possible to know what is coming in, but with application-based control, the door can be opened only to specific applications.</a:t>
            </a:r>
            <a:endParaRPr dirty="0">
              <a:solidFill>
                <a:srgbClr val="141414"/>
              </a:solidFill>
              <a:highlight>
                <a:srgbClr val="FFFFFF"/>
              </a:highlight>
              <a:latin typeface="Montserrat"/>
              <a:ea typeface="Montserrat"/>
              <a:cs typeface="Montserrat"/>
              <a:sym typeface="Montserrat"/>
            </a:endParaRPr>
          </a:p>
          <a:p>
            <a:pPr marL="0" lvl="0" indent="0" algn="l" rtl="0">
              <a:lnSpc>
                <a:spcPct val="135000"/>
              </a:lnSpc>
              <a:spcBef>
                <a:spcPts val="0"/>
              </a:spcBef>
              <a:spcAft>
                <a:spcPts val="0"/>
              </a:spcAft>
              <a:buNone/>
            </a:pPr>
            <a:endParaRPr dirty="0">
              <a:solidFill>
                <a:srgbClr val="141414"/>
              </a:solidFill>
              <a:highlight>
                <a:srgbClr val="FFFFFF"/>
              </a:highlight>
              <a:latin typeface="Montserrat"/>
              <a:ea typeface="Montserrat"/>
              <a:cs typeface="Montserrat"/>
              <a:sym typeface="Montserrat"/>
            </a:endParaRPr>
          </a:p>
          <a:p>
            <a:pPr marL="0" lvl="0" indent="0" algn="l" rtl="0">
              <a:lnSpc>
                <a:spcPct val="135000"/>
              </a:lnSpc>
              <a:spcBef>
                <a:spcPts val="0"/>
              </a:spcBef>
              <a:spcAft>
                <a:spcPts val="0"/>
              </a:spcAft>
              <a:buNone/>
            </a:pPr>
            <a:r>
              <a:rPr lang="en" dirty="0">
                <a:solidFill>
                  <a:srgbClr val="141414"/>
                </a:solidFill>
                <a:highlight>
                  <a:srgbClr val="FFFFFF"/>
                </a:highlight>
                <a:latin typeface="Montserrat"/>
                <a:ea typeface="Montserrat"/>
                <a:cs typeface="Montserrat"/>
                <a:sym typeface="Montserrat"/>
              </a:rPr>
              <a:t>Organizations that use port-based rules today are not secure..</a:t>
            </a:r>
            <a:endParaRPr dirty="0">
              <a:solidFill>
                <a:srgbClr val="141414"/>
              </a:solidFill>
              <a:highlight>
                <a:srgbClr val="FFFFFF"/>
              </a:highlight>
              <a:latin typeface="Montserrat"/>
              <a:ea typeface="Montserrat"/>
              <a:cs typeface="Montserrat"/>
              <a:sym typeface="Montserrat"/>
            </a:endParaRPr>
          </a:p>
          <a:p>
            <a:pPr marL="0" marR="190500" lvl="0" indent="0" algn="l" rtl="0">
              <a:lnSpc>
                <a:spcPct val="125000"/>
              </a:lnSpc>
              <a:spcBef>
                <a:spcPts val="0"/>
              </a:spcBef>
              <a:spcAft>
                <a:spcPts val="0"/>
              </a:spcAft>
              <a:buNone/>
            </a:pPr>
            <a:endParaRPr b="1" dirty="0">
              <a:solidFill>
                <a:schemeClr val="dk1"/>
              </a:solidFill>
              <a:highlight>
                <a:srgbClr val="FFFFFF"/>
              </a:highlight>
              <a:latin typeface="Montserrat"/>
              <a:ea typeface="Montserrat"/>
              <a:cs typeface="Montserrat"/>
              <a:sym typeface="Montserrat"/>
            </a:endParaRPr>
          </a:p>
          <a:p>
            <a:pPr marL="0" marR="190500" lvl="0" indent="0" algn="l" rtl="0">
              <a:lnSpc>
                <a:spcPct val="125000"/>
              </a:lnSpc>
              <a:spcBef>
                <a:spcPts val="0"/>
              </a:spcBef>
              <a:spcAft>
                <a:spcPts val="0"/>
              </a:spcAft>
              <a:buNone/>
            </a:pPr>
            <a:r>
              <a:rPr lang="en" b="1" dirty="0">
                <a:solidFill>
                  <a:schemeClr val="dk1"/>
                </a:solidFill>
                <a:highlight>
                  <a:srgbClr val="FFFFFF"/>
                </a:highlight>
                <a:latin typeface="Montserrat"/>
                <a:ea typeface="Montserrat"/>
                <a:cs typeface="Montserrat"/>
                <a:sym typeface="Montserrat"/>
              </a:rPr>
              <a:t>How can applications bypass port-based firewalls?</a:t>
            </a:r>
            <a:endParaRPr b="1" dirty="0">
              <a:solidFill>
                <a:schemeClr val="dk1"/>
              </a:solidFill>
              <a:highlight>
                <a:srgbClr val="FFFFFF"/>
              </a:highlight>
              <a:latin typeface="Montserrat"/>
              <a:ea typeface="Montserrat"/>
              <a:cs typeface="Montserrat"/>
              <a:sym typeface="Montserrat"/>
            </a:endParaRPr>
          </a:p>
          <a:p>
            <a:pPr marL="0" marR="190500" lvl="0" indent="0" algn="l" rtl="0">
              <a:lnSpc>
                <a:spcPct val="145000"/>
              </a:lnSpc>
              <a:spcBef>
                <a:spcPts val="0"/>
              </a:spcBef>
              <a:spcAft>
                <a:spcPts val="0"/>
              </a:spcAft>
              <a:buNone/>
            </a:pPr>
            <a:endParaRPr dirty="0">
              <a:solidFill>
                <a:srgbClr val="141414"/>
              </a:solidFill>
              <a:highlight>
                <a:srgbClr val="FFFFFF"/>
              </a:highlight>
              <a:latin typeface="Montserrat"/>
              <a:ea typeface="Montserrat"/>
              <a:cs typeface="Montserrat"/>
              <a:sym typeface="Montserrat"/>
            </a:endParaRPr>
          </a:p>
          <a:p>
            <a:pPr marL="0" marR="190500" lvl="0" indent="0" algn="l" rtl="0">
              <a:lnSpc>
                <a:spcPct val="145000"/>
              </a:lnSpc>
              <a:spcBef>
                <a:spcPts val="0"/>
              </a:spcBef>
              <a:spcAft>
                <a:spcPts val="0"/>
              </a:spcAft>
              <a:buNone/>
            </a:pPr>
            <a:r>
              <a:rPr lang="en" dirty="0">
                <a:solidFill>
                  <a:srgbClr val="141414"/>
                </a:solidFill>
                <a:highlight>
                  <a:srgbClr val="FFFFFF"/>
                </a:highlight>
                <a:latin typeface="Montserrat"/>
                <a:ea typeface="Montserrat"/>
                <a:cs typeface="Montserrat"/>
                <a:sym typeface="Montserrat"/>
              </a:rPr>
              <a:t>Some of the methods that applications can use to do this are:</a:t>
            </a:r>
            <a:endParaRPr dirty="0">
              <a:solidFill>
                <a:srgbClr val="141414"/>
              </a:solidFill>
              <a:highlight>
                <a:srgbClr val="FFFFFF"/>
              </a:highlight>
              <a:latin typeface="Montserrat"/>
              <a:ea typeface="Montserrat"/>
              <a:cs typeface="Montserrat"/>
              <a:sym typeface="Montserrat"/>
            </a:endParaRPr>
          </a:p>
          <a:p>
            <a:pPr marL="190500" marR="190500" lvl="0" indent="0" algn="l" rtl="0">
              <a:lnSpc>
                <a:spcPct val="145000"/>
              </a:lnSpc>
              <a:spcBef>
                <a:spcPts val="0"/>
              </a:spcBef>
              <a:spcAft>
                <a:spcPts val="0"/>
              </a:spcAft>
              <a:buNone/>
            </a:pPr>
            <a:r>
              <a:rPr lang="en" dirty="0">
                <a:solidFill>
                  <a:srgbClr val="141414"/>
                </a:solidFill>
                <a:highlight>
                  <a:srgbClr val="FFFFFF"/>
                </a:highlight>
                <a:latin typeface="Montserrat"/>
                <a:ea typeface="Montserrat"/>
                <a:cs typeface="Montserrat"/>
                <a:sym typeface="Montserrat"/>
              </a:rPr>
              <a:t> </a:t>
            </a:r>
            <a:endParaRPr dirty="0">
              <a:solidFill>
                <a:srgbClr val="141414"/>
              </a:solidFill>
              <a:highlight>
                <a:srgbClr val="FFFFFF"/>
              </a:highlight>
              <a:latin typeface="Montserrat"/>
              <a:ea typeface="Montserrat"/>
              <a:cs typeface="Montserrat"/>
              <a:sym typeface="Montserrat"/>
            </a:endParaRPr>
          </a:p>
          <a:p>
            <a:pPr marL="647700" marR="190500" lvl="0" indent="-298450" algn="l" rtl="0">
              <a:lnSpc>
                <a:spcPct val="115000"/>
              </a:lnSpc>
              <a:spcBef>
                <a:spcPts val="0"/>
              </a:spcBef>
              <a:spcAft>
                <a:spcPts val="0"/>
              </a:spcAft>
              <a:buClr>
                <a:srgbClr val="141414"/>
              </a:buClr>
              <a:buSzPts val="1100"/>
              <a:buFont typeface="Montserrat"/>
              <a:buChar char="●"/>
            </a:pPr>
            <a:r>
              <a:rPr lang="en" dirty="0">
                <a:solidFill>
                  <a:srgbClr val="141414"/>
                </a:solidFill>
                <a:highlight>
                  <a:srgbClr val="FFFFFF"/>
                </a:highlight>
                <a:latin typeface="Montserrat"/>
                <a:ea typeface="Montserrat"/>
                <a:cs typeface="Montserrat"/>
                <a:sym typeface="Montserrat"/>
              </a:rPr>
              <a:t>Hopping ports (e.g., an instant messaging app or Skype sneaking across port 80)</a:t>
            </a:r>
            <a:endParaRPr dirty="0">
              <a:solidFill>
                <a:srgbClr val="141414"/>
              </a:solidFill>
              <a:highlight>
                <a:srgbClr val="FFFFFF"/>
              </a:highlight>
              <a:latin typeface="Montserrat"/>
              <a:ea typeface="Montserrat"/>
              <a:cs typeface="Montserrat"/>
              <a:sym typeface="Montserrat"/>
            </a:endParaRPr>
          </a:p>
          <a:p>
            <a:pPr marL="647700" marR="190500" lvl="0" indent="-298450" algn="l" rtl="0">
              <a:lnSpc>
                <a:spcPct val="115000"/>
              </a:lnSpc>
              <a:spcBef>
                <a:spcPts val="0"/>
              </a:spcBef>
              <a:spcAft>
                <a:spcPts val="0"/>
              </a:spcAft>
              <a:buClr>
                <a:srgbClr val="141414"/>
              </a:buClr>
              <a:buSzPts val="1100"/>
              <a:buFont typeface="Montserrat"/>
              <a:buChar char="●"/>
            </a:pPr>
            <a:r>
              <a:rPr lang="en" dirty="0">
                <a:solidFill>
                  <a:srgbClr val="141414"/>
                </a:solidFill>
                <a:highlight>
                  <a:srgbClr val="FFFFFF"/>
                </a:highlight>
                <a:latin typeface="Montserrat"/>
                <a:ea typeface="Montserrat"/>
                <a:cs typeface="Montserrat"/>
                <a:sym typeface="Montserrat"/>
              </a:rPr>
              <a:t>Using non-standard ports (e.g., unsanctioned app like Bittorrent using port 80 instead of its standard port)</a:t>
            </a:r>
            <a:endParaRPr dirty="0">
              <a:solidFill>
                <a:srgbClr val="141414"/>
              </a:solidFill>
              <a:highlight>
                <a:srgbClr val="FFFFFF"/>
              </a:highlight>
              <a:latin typeface="Montserrat"/>
              <a:ea typeface="Montserrat"/>
              <a:cs typeface="Montserrat"/>
              <a:sym typeface="Montserrat"/>
            </a:endParaRPr>
          </a:p>
          <a:p>
            <a:pPr marL="647700" marR="190500" lvl="0" indent="-298450" algn="l" rtl="0">
              <a:lnSpc>
                <a:spcPct val="115000"/>
              </a:lnSpc>
              <a:spcBef>
                <a:spcPts val="0"/>
              </a:spcBef>
              <a:spcAft>
                <a:spcPts val="0"/>
              </a:spcAft>
              <a:buClr>
                <a:srgbClr val="141414"/>
              </a:buClr>
              <a:buSzPts val="1100"/>
              <a:buFont typeface="Montserrat"/>
              <a:buChar char="●"/>
            </a:pPr>
            <a:r>
              <a:rPr lang="en" dirty="0">
                <a:solidFill>
                  <a:srgbClr val="141414"/>
                </a:solidFill>
                <a:highlight>
                  <a:srgbClr val="FFFFFF"/>
                </a:highlight>
                <a:latin typeface="Montserrat"/>
                <a:ea typeface="Montserrat"/>
                <a:cs typeface="Montserrat"/>
                <a:sym typeface="Montserrat"/>
              </a:rPr>
              <a:t>Using TLS or SSL encrypted traffic</a:t>
            </a:r>
            <a:endParaRPr dirty="0">
              <a:solidFill>
                <a:srgbClr val="141414"/>
              </a:solidFill>
              <a:highlight>
                <a:srgbClr val="FFFFFF"/>
              </a:highlight>
              <a:latin typeface="Montserrat"/>
              <a:ea typeface="Montserrat"/>
              <a:cs typeface="Montserrat"/>
              <a:sym typeface="Montserrat"/>
            </a:endParaRPr>
          </a:p>
          <a:p>
            <a:pPr marL="0" lvl="0" indent="0" algn="l" rtl="0">
              <a:lnSpc>
                <a:spcPct val="135000"/>
              </a:lnSpc>
              <a:spcBef>
                <a:spcPts val="0"/>
              </a:spcBef>
              <a:spcAft>
                <a:spcPts val="0"/>
              </a:spcAft>
              <a:buClr>
                <a:schemeClr val="dk1"/>
              </a:buClr>
              <a:buSzPts val="1100"/>
              <a:buFont typeface="Arial"/>
              <a:buNone/>
            </a:pPr>
            <a:endParaRPr lang="en-IN" dirty="0">
              <a:solidFill>
                <a:srgbClr val="141414"/>
              </a:solidFill>
              <a:highlight>
                <a:srgbClr val="FFFFFF"/>
              </a:highlight>
              <a:latin typeface="Montserrat"/>
              <a:ea typeface="Montserrat"/>
              <a:cs typeface="Montserrat"/>
              <a:sym typeface="Montserrat"/>
            </a:endParaRPr>
          </a:p>
          <a:p>
            <a:pPr marL="0" lvl="0" indent="0" algn="l" rtl="0">
              <a:lnSpc>
                <a:spcPct val="135000"/>
              </a:lnSpc>
              <a:spcBef>
                <a:spcPts val="0"/>
              </a:spcBef>
              <a:spcAft>
                <a:spcPts val="0"/>
              </a:spcAft>
              <a:buClr>
                <a:schemeClr val="dk1"/>
              </a:buClr>
              <a:buSzPts val="1100"/>
              <a:buFont typeface="Arial"/>
              <a:buNone/>
            </a:pPr>
            <a:r>
              <a:rPr lang="en-US" dirty="0">
                <a:solidFill>
                  <a:srgbClr val="141414"/>
                </a:solidFill>
                <a:highlight>
                  <a:srgbClr val="FFFFFF"/>
                </a:highlight>
                <a:latin typeface="Montserrat"/>
                <a:ea typeface="Montserrat"/>
                <a:cs typeface="Montserrat"/>
                <a:sym typeface="Montserrat"/>
              </a:rPr>
              <a:t>So now that we define App based policies we need our security device to be able to identify those  App’s as well  right ? and this is what we are going to see on our next slide</a:t>
            </a:r>
            <a:endParaRPr dirty="0">
              <a:solidFill>
                <a:srgbClr val="141414"/>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f49eee6a43_1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f49eee6a43_1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TP</a:t>
            </a:r>
            <a:br>
              <a:rPr lang="en-IN" dirty="0"/>
            </a:br>
            <a:r>
              <a:rPr lang="en-IN" dirty="0"/>
              <a:t>**</a:t>
            </a:r>
          </a:p>
          <a:p>
            <a:pPr marL="0" lvl="0" indent="0" algn="l" rtl="0">
              <a:spcBef>
                <a:spcPts val="0"/>
              </a:spcBef>
              <a:spcAft>
                <a:spcPts val="0"/>
              </a:spcAft>
              <a:buNone/>
            </a:pPr>
            <a:r>
              <a:rPr lang="en-US" b="0" i="0" dirty="0">
                <a:solidFill>
                  <a:srgbClr val="555555"/>
                </a:solidFill>
                <a:effectLst/>
                <a:latin typeface="Open Sans" panose="020B0606030504020204" pitchFamily="34" charset="0"/>
              </a:rPr>
              <a:t>App ID from Palo Alto networks automatically discover and prevent risks for thousands of new SaaS applications before they become a problem. App-ID™ technology leverages the power of the broad global community to provide continuous identification, categorization, and granular risk-based control of known and previously unknown SaaS applications, ensuring new applications are discovered automatically as they become popular. The SaaS Security catalog delivers granular visibility into applications, their usage within your organization, and their risks</a:t>
            </a:r>
          </a:p>
          <a:p>
            <a:pPr marL="0" lvl="0" indent="0" algn="l" rtl="0">
              <a:spcBef>
                <a:spcPts val="0"/>
              </a:spcBef>
              <a:spcAft>
                <a:spcPts val="0"/>
              </a:spcAft>
              <a:buNone/>
            </a:pPr>
            <a:endParaRPr lang="en-US" b="0" i="0" dirty="0">
              <a:solidFill>
                <a:srgbClr val="555555"/>
              </a:solidFill>
              <a:effectLst/>
              <a:latin typeface="Open Sans" panose="020B0606030504020204" pitchFamily="34" charset="0"/>
            </a:endParaRPr>
          </a:p>
          <a:p>
            <a:pPr marL="0" lvl="0" indent="0" algn="l" rtl="0">
              <a:spcBef>
                <a:spcPts val="0"/>
              </a:spcBef>
              <a:spcAft>
                <a:spcPts val="0"/>
              </a:spcAft>
              <a:buNone/>
            </a:pPr>
            <a:r>
              <a:rPr lang="en-US" b="0" i="0" dirty="0">
                <a:solidFill>
                  <a:srgbClr val="555555"/>
                </a:solidFill>
                <a:effectLst/>
                <a:latin typeface="Open Sans" panose="020B0606030504020204" pitchFamily="34" charset="0"/>
              </a:rPr>
              <a:t>Protect all SaaS applications and secures all traffic—web and non-web. SaaS Security extends the NGFW security services to SaaS applications inline and via API with deep application visibility, segmentation, secure access, and threat prevention. Industry-first inline machine learning (ML) models run on the ML-Powered NGFW, trained by the largest datasets, deliver signatures in under 10 seconds, resulting in a 99.5% reduction in systems infected. These comprehensive capabilities span the on-premises and mobile workforce to stop threats across all applications, resulting in a 45% breach reduction over three years.</a:t>
            </a:r>
          </a:p>
          <a:p>
            <a:pPr marL="0" lvl="0" indent="0" algn="l" rtl="0">
              <a:spcBef>
                <a:spcPts val="0"/>
              </a:spcBef>
              <a:spcAft>
                <a:spcPts val="0"/>
              </a:spcAft>
              <a:buNone/>
            </a:pPr>
            <a:endParaRPr lang="en-US" b="0" i="0" dirty="0">
              <a:solidFill>
                <a:srgbClr val="727272"/>
              </a:solidFill>
              <a:effectLst/>
              <a:latin typeface="Arial" panose="020B0604020202020204" pitchFamily="34" charset="0"/>
            </a:endParaRPr>
          </a:p>
          <a:p>
            <a:pPr marL="0" lvl="0" indent="0" algn="l" rtl="0">
              <a:spcBef>
                <a:spcPts val="0"/>
              </a:spcBef>
              <a:spcAft>
                <a:spcPts val="0"/>
              </a:spcAft>
              <a:buNone/>
            </a:pPr>
            <a:r>
              <a:rPr lang="en-US" b="0" i="0" dirty="0">
                <a:solidFill>
                  <a:srgbClr val="727272"/>
                </a:solidFill>
                <a:effectLst/>
                <a:latin typeface="Arial" panose="020B0604020202020204" pitchFamily="34" charset="0"/>
              </a:rPr>
              <a:t>Now that we have covered about App visibility lets now drill into the User ID feature</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f6ff3ede8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f6ff3ede8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Montserrat"/>
                <a:ea typeface="Montserrat"/>
                <a:cs typeface="Montserrat"/>
                <a:sym typeface="Montserrat"/>
              </a:rPr>
              <a:t>As the needs of our customers have developed over time, so has our offering. By leveraging the information gathered by User-ID our customers are able to utilize capabilities they never had before.</a:t>
            </a:r>
            <a:endParaRPr sz="1200" dirty="0">
              <a:latin typeface="Montserrat"/>
              <a:ea typeface="Montserrat"/>
              <a:cs typeface="Montserrat"/>
              <a:sym typeface="Montserrat"/>
            </a:endParaRPr>
          </a:p>
          <a:p>
            <a:pPr marL="0" lvl="0" indent="0" algn="l" rtl="0">
              <a:spcBef>
                <a:spcPts val="0"/>
              </a:spcBef>
              <a:spcAft>
                <a:spcPts val="0"/>
              </a:spcAft>
              <a:buNone/>
            </a:pPr>
            <a:endParaRPr dirty="0"/>
          </a:p>
          <a:p>
            <a:pPr marL="0" lvl="0" indent="0" algn="l" rtl="0">
              <a:spcBef>
                <a:spcPts val="0"/>
              </a:spcBef>
              <a:spcAft>
                <a:spcPts val="0"/>
              </a:spcAft>
              <a:buNone/>
            </a:pPr>
            <a:r>
              <a:rPr lang="en" sz="1200" dirty="0">
                <a:latin typeface="Montserrat"/>
                <a:ea typeface="Montserrat"/>
                <a:cs typeface="Montserrat"/>
                <a:sym typeface="Montserrat"/>
              </a:rPr>
              <a:t>Multi-Factor Authentication (MFA) can be configured to </a:t>
            </a:r>
            <a:r>
              <a:rPr lang="en" sz="1200" b="1" dirty="0">
                <a:latin typeface="Montserrat"/>
                <a:ea typeface="Montserrat"/>
                <a:cs typeface="Montserrat"/>
                <a:sym typeface="Montserrat"/>
              </a:rPr>
              <a:t>ensure that each user authenticates using multiple methods (factors) when accessing highly sensitive services and applications</a:t>
            </a:r>
            <a:r>
              <a:rPr lang="en" sz="1200" dirty="0">
                <a:latin typeface="Montserrat"/>
                <a:ea typeface="Montserrat"/>
                <a:cs typeface="Montserrat"/>
                <a:sym typeface="Montserrat"/>
              </a:rPr>
              <a:t>. For example, you can force users to enter a login password and then enter a verification code that they receive by phone before allowing access to important financial documents. This approach helps to prevent attackers from accessing every service and application in your network just by stealing passwords.</a:t>
            </a:r>
            <a:r>
              <a:rPr lang="en" dirty="0"/>
              <a:t> </a:t>
            </a:r>
            <a:endParaRPr sz="1200" dirty="0">
              <a:latin typeface="Montserrat"/>
              <a:ea typeface="Montserrat"/>
              <a:cs typeface="Montserrat"/>
              <a:sym typeface="Montserrat"/>
            </a:endParaRPr>
          </a:p>
          <a:p>
            <a:pPr marL="0" lvl="0" indent="0" algn="l" rtl="0">
              <a:spcBef>
                <a:spcPts val="0"/>
              </a:spcBef>
              <a:spcAft>
                <a:spcPts val="0"/>
              </a:spcAft>
              <a:buNone/>
            </a:pPr>
            <a:endParaRPr sz="1200" dirty="0">
              <a:latin typeface="Montserrat"/>
              <a:ea typeface="Montserrat"/>
              <a:cs typeface="Montserrat"/>
              <a:sym typeface="Montserrat"/>
            </a:endParaRPr>
          </a:p>
          <a:p>
            <a:pPr marL="0" lvl="0" indent="0" algn="l" rtl="0">
              <a:spcBef>
                <a:spcPts val="0"/>
              </a:spcBef>
              <a:spcAft>
                <a:spcPts val="0"/>
              </a:spcAft>
              <a:buNone/>
            </a:pPr>
            <a:r>
              <a:rPr lang="en" sz="1200" dirty="0">
                <a:solidFill>
                  <a:schemeClr val="dk1"/>
                </a:solidFill>
                <a:highlight>
                  <a:schemeClr val="lt1"/>
                </a:highlight>
                <a:latin typeface="Montserrat"/>
                <a:ea typeface="Montserrat"/>
                <a:cs typeface="Montserrat"/>
                <a:sym typeface="Montserrat"/>
              </a:rPr>
              <a:t>Organizations are increasingly sensitive to the credential phishing threat and often feel powerless to effectively &amp; consistently prevent a successful phishing attack. </a:t>
            </a:r>
            <a:r>
              <a:rPr lang="en" sz="1200" dirty="0">
                <a:solidFill>
                  <a:schemeClr val="dk1"/>
                </a:solidFill>
                <a:latin typeface="Montserrat"/>
                <a:ea typeface="Montserrat"/>
                <a:cs typeface="Montserrat"/>
                <a:sym typeface="Montserrat"/>
              </a:rPr>
              <a:t>credential phishing prevention </a:t>
            </a:r>
            <a:r>
              <a:rPr lang="en" sz="1200" b="1" dirty="0">
                <a:solidFill>
                  <a:schemeClr val="dk1"/>
                </a:solidFill>
                <a:latin typeface="Montserrat"/>
                <a:ea typeface="Montserrat"/>
                <a:cs typeface="Montserrat"/>
                <a:sym typeface="Montserrat"/>
              </a:rPr>
              <a:t>prevents users from submitting their credentials on malicious web pages.</a:t>
            </a:r>
            <a:r>
              <a:rPr lang="en" sz="1200" dirty="0">
                <a:solidFill>
                  <a:schemeClr val="dk1"/>
                </a:solidFill>
                <a:latin typeface="Montserrat"/>
                <a:ea typeface="Montserrat"/>
                <a:cs typeface="Montserrat"/>
                <a:sym typeface="Montserrat"/>
              </a:rPr>
              <a:t> </a:t>
            </a:r>
            <a:r>
              <a:rPr lang="en" sz="1200" dirty="0">
                <a:solidFill>
                  <a:srgbClr val="141414"/>
                </a:solidFill>
                <a:latin typeface="Montserrat"/>
                <a:ea typeface="Montserrat"/>
                <a:cs typeface="Montserrat"/>
                <a:sym typeface="Montserrat"/>
              </a:rPr>
              <a:t>Credential phishing prevention works by scanning username and password submissions to websites and comparing those submissions against valid corporate credentials.</a:t>
            </a:r>
            <a:endParaRPr sz="1200" dirty="0">
              <a:solidFill>
                <a:srgbClr val="141414"/>
              </a:solidFill>
              <a:latin typeface="Montserrat"/>
              <a:ea typeface="Montserrat"/>
              <a:cs typeface="Montserrat"/>
              <a:sym typeface="Montserrat"/>
            </a:endParaRPr>
          </a:p>
          <a:p>
            <a:pPr marL="0" lvl="0" indent="0" algn="l" rtl="0">
              <a:spcBef>
                <a:spcPts val="0"/>
              </a:spcBef>
              <a:spcAft>
                <a:spcPts val="0"/>
              </a:spcAft>
              <a:buNone/>
            </a:pPr>
            <a:endParaRPr sz="1200" dirty="0">
              <a:solidFill>
                <a:srgbClr val="141414"/>
              </a:solidFill>
              <a:latin typeface="Montserrat"/>
              <a:ea typeface="Montserrat"/>
              <a:cs typeface="Montserrat"/>
              <a:sym typeface="Montserrat"/>
            </a:endParaRPr>
          </a:p>
          <a:p>
            <a:pPr marL="0" lvl="0" indent="0" algn="l" rtl="0">
              <a:spcBef>
                <a:spcPts val="0"/>
              </a:spcBef>
              <a:spcAft>
                <a:spcPts val="0"/>
              </a:spcAft>
              <a:buNone/>
            </a:pPr>
            <a:r>
              <a:rPr lang="en" sz="1200" dirty="0">
                <a:solidFill>
                  <a:schemeClr val="dk1"/>
                </a:solidFill>
                <a:latin typeface="Montserrat"/>
                <a:ea typeface="Montserrat"/>
                <a:cs typeface="Montserrat"/>
                <a:sym typeface="Montserrat"/>
              </a:rPr>
              <a:t>Many organizations will hire contractors for a specific time frame to accomplish a well defined project. These contractors may require specific access controls that cover the regions they can operate from, the applications they can access, and even the times that they can access those resources. With Dynamic User Groups (DUGs) Palo Alto Networks can </a:t>
            </a:r>
            <a:r>
              <a:rPr lang="en" sz="1200" b="1" dirty="0">
                <a:solidFill>
                  <a:schemeClr val="dk1"/>
                </a:solidFill>
                <a:latin typeface="Montserrat"/>
                <a:ea typeface="Montserrat"/>
                <a:cs typeface="Montserrat"/>
                <a:sym typeface="Montserrat"/>
              </a:rPr>
              <a:t>apply policy that limits the specific times that users can access resources.</a:t>
            </a:r>
            <a:r>
              <a:rPr lang="en" sz="1200" dirty="0">
                <a:solidFill>
                  <a:schemeClr val="dk1"/>
                </a:solidFill>
                <a:latin typeface="Montserrat"/>
                <a:ea typeface="Montserrat"/>
                <a:cs typeface="Montserrat"/>
                <a:sym typeface="Montserrat"/>
              </a:rPr>
              <a:t> This could limit them to accessing some resources at certain times in the day or automatically stop their access at the time their contract is over.</a:t>
            </a:r>
            <a:r>
              <a:rPr lang="en" sz="1200" dirty="0">
                <a:solidFill>
                  <a:schemeClr val="dk1"/>
                </a:solidFill>
                <a:highlight>
                  <a:schemeClr val="lt1"/>
                </a:highlight>
                <a:latin typeface="Montserrat"/>
                <a:ea typeface="Montserrat"/>
                <a:cs typeface="Montserrat"/>
                <a:sym typeface="Montserrat"/>
              </a:rPr>
              <a:t> Additionally allow administrators to </a:t>
            </a:r>
            <a:r>
              <a:rPr lang="en" sz="1200" b="1" dirty="0">
                <a:solidFill>
                  <a:schemeClr val="dk1"/>
                </a:solidFill>
                <a:highlight>
                  <a:schemeClr val="lt1"/>
                </a:highlight>
                <a:latin typeface="Montserrat"/>
                <a:ea typeface="Montserrat"/>
                <a:cs typeface="Montserrat"/>
                <a:sym typeface="Montserrat"/>
              </a:rPr>
              <a:t>dynamically change user access or enforce MFA</a:t>
            </a:r>
            <a:r>
              <a:rPr lang="en" sz="1200" dirty="0">
                <a:solidFill>
                  <a:schemeClr val="dk1"/>
                </a:solidFill>
                <a:highlight>
                  <a:schemeClr val="lt1"/>
                </a:highlight>
                <a:latin typeface="Montserrat"/>
                <a:ea typeface="Montserrat"/>
                <a:cs typeface="Montserrat"/>
                <a:sym typeface="Montserrat"/>
              </a:rPr>
              <a:t>, whether due to new indicators of compromise or a business need, such as granting temporary access to a set of users.</a:t>
            </a:r>
            <a:endParaRPr sz="1200" dirty="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None/>
            </a:pPr>
            <a:endParaRPr sz="1200" dirty="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None/>
            </a:pPr>
            <a:r>
              <a:rPr lang="en" sz="1200" dirty="0">
                <a:solidFill>
                  <a:schemeClr val="dk1"/>
                </a:solidFill>
                <a:highlight>
                  <a:schemeClr val="lt1"/>
                </a:highlight>
                <a:latin typeface="Montserrat"/>
                <a:ea typeface="Montserrat"/>
                <a:cs typeface="Montserrat"/>
                <a:sym typeface="Montserrat"/>
              </a:rPr>
              <a:t>User-ID was first introduced in PAN-OS 3.0. MFA and Credential phishing prevention in PAN-OS 8.0,  Dynamic User Groups in 9.1. </a:t>
            </a:r>
          </a:p>
          <a:p>
            <a:pPr marL="0" lvl="0" indent="0" algn="l" rtl="0">
              <a:spcBef>
                <a:spcPts val="0"/>
              </a:spcBef>
              <a:spcAft>
                <a:spcPts val="0"/>
              </a:spcAft>
              <a:buNone/>
            </a:pPr>
            <a:endParaRPr lang="en" sz="1200" dirty="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None/>
            </a:pPr>
            <a:r>
              <a:rPr lang="en" sz="1200" dirty="0">
                <a:solidFill>
                  <a:schemeClr val="dk1"/>
                </a:solidFill>
                <a:highlight>
                  <a:schemeClr val="lt1"/>
                </a:highlight>
                <a:latin typeface="Montserrat"/>
                <a:ea typeface="Montserrat"/>
                <a:cs typeface="Montserrat"/>
                <a:sym typeface="Montserrat"/>
              </a:rPr>
              <a:t>Now to solve the problem of </a:t>
            </a:r>
            <a:r>
              <a:rPr lang="en-US" sz="1200" b="0" i="0" dirty="0">
                <a:solidFill>
                  <a:srgbClr val="000000"/>
                </a:solidFill>
                <a:effectLst/>
                <a:latin typeface="Montserrat" panose="00000500000000000000" pitchFamily="2" charset="0"/>
              </a:rPr>
              <a:t>securely access applications and data regardless of their location let me introduce here our new Cloud Identity Engine</a:t>
            </a:r>
            <a:endParaRPr sz="1200" dirty="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200" dirty="0">
              <a:solidFill>
                <a:srgbClr val="141414"/>
              </a:solidFill>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Google Shape;12;p2"/>
          <p:cNvPicPr preferRelativeResize="0"/>
          <p:nvPr/>
        </p:nvPicPr>
        <p:blipFill>
          <a:blip r:embed="rId2">
            <a:alphaModFix/>
          </a:blip>
          <a:stretch>
            <a:fillRect/>
          </a:stretch>
        </p:blipFill>
        <p:spPr>
          <a:xfrm>
            <a:off x="4350" y="-125"/>
            <a:ext cx="9144000" cy="5143500"/>
          </a:xfrm>
          <a:prstGeom prst="rect">
            <a:avLst/>
          </a:prstGeom>
          <a:noFill/>
          <a:ln>
            <a:noFill/>
          </a:ln>
        </p:spPr>
      </p:pic>
      <p:sp>
        <p:nvSpPr>
          <p:cNvPr id="13" name="Google Shape;13;p2"/>
          <p:cNvSpPr/>
          <p:nvPr/>
        </p:nvSpPr>
        <p:spPr>
          <a:xfrm>
            <a:off x="-11250" y="4096775"/>
            <a:ext cx="9159600" cy="104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11700" y="1339825"/>
            <a:ext cx="4647000" cy="1338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000000"/>
              </a:buClr>
              <a:buSzPts val="3600"/>
              <a:buNone/>
              <a:defRPr sz="3600">
                <a:solidFill>
                  <a:srgbClr val="000000"/>
                </a:solidFill>
              </a:defRPr>
            </a:lvl1pPr>
            <a:lvl2pPr lvl="1" rtl="0">
              <a:lnSpc>
                <a:spcPct val="90000"/>
              </a:lnSpc>
              <a:spcBef>
                <a:spcPts val="0"/>
              </a:spcBef>
              <a:spcAft>
                <a:spcPts val="0"/>
              </a:spcAft>
              <a:buSzPts val="3600"/>
              <a:buNone/>
              <a:defRPr sz="3600"/>
            </a:lvl2pPr>
            <a:lvl3pPr lvl="2" rtl="0">
              <a:lnSpc>
                <a:spcPct val="90000"/>
              </a:lnSpc>
              <a:spcBef>
                <a:spcPts val="0"/>
              </a:spcBef>
              <a:spcAft>
                <a:spcPts val="0"/>
              </a:spcAft>
              <a:buSzPts val="3600"/>
              <a:buNone/>
              <a:defRPr sz="3600"/>
            </a:lvl3pPr>
            <a:lvl4pPr lvl="3" rtl="0">
              <a:lnSpc>
                <a:spcPct val="90000"/>
              </a:lnSpc>
              <a:spcBef>
                <a:spcPts val="0"/>
              </a:spcBef>
              <a:spcAft>
                <a:spcPts val="0"/>
              </a:spcAft>
              <a:buSzPts val="3600"/>
              <a:buNone/>
              <a:defRPr sz="3600"/>
            </a:lvl4pPr>
            <a:lvl5pPr lvl="4" rtl="0">
              <a:lnSpc>
                <a:spcPct val="90000"/>
              </a:lnSpc>
              <a:spcBef>
                <a:spcPts val="0"/>
              </a:spcBef>
              <a:spcAft>
                <a:spcPts val="0"/>
              </a:spcAft>
              <a:buSzPts val="3600"/>
              <a:buNone/>
              <a:defRPr sz="3600"/>
            </a:lvl5pPr>
            <a:lvl6pPr lvl="5" rtl="0">
              <a:lnSpc>
                <a:spcPct val="90000"/>
              </a:lnSpc>
              <a:spcBef>
                <a:spcPts val="0"/>
              </a:spcBef>
              <a:spcAft>
                <a:spcPts val="0"/>
              </a:spcAft>
              <a:buSzPts val="3600"/>
              <a:buNone/>
              <a:defRPr sz="3600"/>
            </a:lvl6pPr>
            <a:lvl7pPr lvl="6" rtl="0">
              <a:lnSpc>
                <a:spcPct val="90000"/>
              </a:lnSpc>
              <a:spcBef>
                <a:spcPts val="0"/>
              </a:spcBef>
              <a:spcAft>
                <a:spcPts val="0"/>
              </a:spcAft>
              <a:buSzPts val="3600"/>
              <a:buNone/>
              <a:defRPr sz="3600"/>
            </a:lvl7pPr>
            <a:lvl8pPr lvl="7" rtl="0">
              <a:lnSpc>
                <a:spcPct val="90000"/>
              </a:lnSpc>
              <a:spcBef>
                <a:spcPts val="0"/>
              </a:spcBef>
              <a:spcAft>
                <a:spcPts val="0"/>
              </a:spcAft>
              <a:buSzPts val="3600"/>
              <a:buNone/>
              <a:defRPr sz="3600"/>
            </a:lvl8pPr>
            <a:lvl9pPr lvl="8" rtl="0">
              <a:lnSpc>
                <a:spcPct val="90000"/>
              </a:lnSpc>
              <a:spcBef>
                <a:spcPts val="0"/>
              </a:spcBef>
              <a:spcAft>
                <a:spcPts val="0"/>
              </a:spcAft>
              <a:buSzPts val="3600"/>
              <a:buNone/>
              <a:defRPr sz="3600"/>
            </a:lvl9pPr>
          </a:lstStyle>
          <a:p>
            <a:endParaRPr/>
          </a:p>
        </p:txBody>
      </p:sp>
      <p:sp>
        <p:nvSpPr>
          <p:cNvPr id="15" name="Google Shape;15;p2"/>
          <p:cNvSpPr txBox="1">
            <a:spLocks noGrp="1"/>
          </p:cNvSpPr>
          <p:nvPr>
            <p:ph type="subTitle" idx="1"/>
          </p:nvPr>
        </p:nvSpPr>
        <p:spPr>
          <a:xfrm>
            <a:off x="311700" y="2677900"/>
            <a:ext cx="464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6" name="Google Shape;16;p2"/>
          <p:cNvPicPr preferRelativeResize="0"/>
          <p:nvPr/>
        </p:nvPicPr>
        <p:blipFill>
          <a:blip r:embed="rId3">
            <a:alphaModFix/>
          </a:blip>
          <a:stretch>
            <a:fillRect/>
          </a:stretch>
        </p:blipFill>
        <p:spPr>
          <a:xfrm>
            <a:off x="412875" y="360050"/>
            <a:ext cx="1497299" cy="273850"/>
          </a:xfrm>
          <a:prstGeom prst="rect">
            <a:avLst/>
          </a:prstGeom>
          <a:noFill/>
          <a:ln>
            <a:noFill/>
          </a:ln>
        </p:spPr>
      </p:pic>
      <p:sp>
        <p:nvSpPr>
          <p:cNvPr id="17" name="Google Shape;17;p2"/>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400"/>
              </a:spcBef>
              <a:spcAft>
                <a:spcPts val="0"/>
              </a:spcAft>
              <a:buNone/>
              <a:defRPr sz="1000" b="1">
                <a:solidFill>
                  <a:srgbClr val="FFFFFF"/>
                </a:solidFill>
              </a:defRPr>
            </a:lvl2pPr>
            <a:lvl3pPr lvl="2" rtl="0">
              <a:spcBef>
                <a:spcPts val="1400"/>
              </a:spcBef>
              <a:spcAft>
                <a:spcPts val="0"/>
              </a:spcAft>
              <a:buNone/>
              <a:defRPr sz="1000" b="1">
                <a:solidFill>
                  <a:srgbClr val="FFFFFF"/>
                </a:solidFill>
              </a:defRPr>
            </a:lvl3pPr>
            <a:lvl4pPr lvl="3" rtl="0">
              <a:spcBef>
                <a:spcPts val="1400"/>
              </a:spcBef>
              <a:spcAft>
                <a:spcPts val="0"/>
              </a:spcAft>
              <a:buNone/>
              <a:defRPr sz="1000" b="1">
                <a:solidFill>
                  <a:srgbClr val="FFFFFF"/>
                </a:solidFill>
              </a:defRPr>
            </a:lvl4pPr>
            <a:lvl5pPr lvl="4" rtl="0">
              <a:spcBef>
                <a:spcPts val="1400"/>
              </a:spcBef>
              <a:spcAft>
                <a:spcPts val="0"/>
              </a:spcAft>
              <a:buNone/>
              <a:defRPr sz="1000" b="1">
                <a:solidFill>
                  <a:srgbClr val="FFFFFF"/>
                </a:solidFill>
              </a:defRPr>
            </a:lvl5pPr>
            <a:lvl6pPr lvl="5" rtl="0">
              <a:spcBef>
                <a:spcPts val="1400"/>
              </a:spcBef>
              <a:spcAft>
                <a:spcPts val="0"/>
              </a:spcAft>
              <a:buNone/>
              <a:defRPr sz="1000" b="1">
                <a:solidFill>
                  <a:srgbClr val="FFFFFF"/>
                </a:solidFill>
              </a:defRPr>
            </a:lvl6pPr>
            <a:lvl7pPr lvl="6" rtl="0">
              <a:spcBef>
                <a:spcPts val="1400"/>
              </a:spcBef>
              <a:spcAft>
                <a:spcPts val="0"/>
              </a:spcAft>
              <a:buNone/>
              <a:defRPr sz="1000" b="1">
                <a:solidFill>
                  <a:srgbClr val="FFFFFF"/>
                </a:solidFill>
              </a:defRPr>
            </a:lvl7pPr>
            <a:lvl8pPr lvl="7" rtl="0">
              <a:spcBef>
                <a:spcPts val="1400"/>
              </a:spcBef>
              <a:spcAft>
                <a:spcPts val="0"/>
              </a:spcAft>
              <a:buNone/>
              <a:defRPr sz="1000" b="1">
                <a:solidFill>
                  <a:srgbClr val="FFFFFF"/>
                </a:solidFill>
              </a:defRPr>
            </a:lvl8pPr>
            <a:lvl9pPr lvl="8" rtl="0">
              <a:spcBef>
                <a:spcPts val="1400"/>
              </a:spcBef>
              <a:spcAft>
                <a:spcPts val="1400"/>
              </a:spcAft>
              <a:buNone/>
              <a:defRPr sz="1000" b="1">
                <a:solidFill>
                  <a:srgbClr val="FFFFFF"/>
                </a:solidFill>
              </a:defRPr>
            </a:lvl9pPr>
          </a:lstStyle>
          <a:p>
            <a:endParaRPr/>
          </a:p>
        </p:txBody>
      </p:sp>
      <p:sp>
        <p:nvSpPr>
          <p:cNvPr id="18" name="Google Shape;18;p2"/>
          <p:cNvSpPr txBox="1">
            <a:spLocks noGrp="1"/>
          </p:cNvSpPr>
          <p:nvPr>
            <p:ph type="subTitle" idx="3"/>
          </p:nvPr>
        </p:nvSpPr>
        <p:spPr>
          <a:xfrm>
            <a:off x="5477650" y="4096775"/>
            <a:ext cx="3554700" cy="1095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400"/>
              </a:spcBef>
              <a:spcAft>
                <a:spcPts val="0"/>
              </a:spcAft>
              <a:buNone/>
              <a:defRPr sz="1000" b="1">
                <a:solidFill>
                  <a:srgbClr val="FFFFFF"/>
                </a:solidFill>
              </a:defRPr>
            </a:lvl2pPr>
            <a:lvl3pPr lvl="2" algn="r" rtl="0">
              <a:spcBef>
                <a:spcPts val="1400"/>
              </a:spcBef>
              <a:spcAft>
                <a:spcPts val="0"/>
              </a:spcAft>
              <a:buNone/>
              <a:defRPr sz="1000" b="1">
                <a:solidFill>
                  <a:srgbClr val="FFFFFF"/>
                </a:solidFill>
              </a:defRPr>
            </a:lvl3pPr>
            <a:lvl4pPr lvl="3" algn="r" rtl="0">
              <a:spcBef>
                <a:spcPts val="1400"/>
              </a:spcBef>
              <a:spcAft>
                <a:spcPts val="0"/>
              </a:spcAft>
              <a:buNone/>
              <a:defRPr sz="1000" b="1">
                <a:solidFill>
                  <a:srgbClr val="FFFFFF"/>
                </a:solidFill>
              </a:defRPr>
            </a:lvl4pPr>
            <a:lvl5pPr lvl="4" algn="r" rtl="0">
              <a:spcBef>
                <a:spcPts val="1400"/>
              </a:spcBef>
              <a:spcAft>
                <a:spcPts val="0"/>
              </a:spcAft>
              <a:buNone/>
              <a:defRPr sz="1000" b="1">
                <a:solidFill>
                  <a:srgbClr val="FFFFFF"/>
                </a:solidFill>
              </a:defRPr>
            </a:lvl5pPr>
            <a:lvl6pPr lvl="5" algn="r" rtl="0">
              <a:spcBef>
                <a:spcPts val="1400"/>
              </a:spcBef>
              <a:spcAft>
                <a:spcPts val="0"/>
              </a:spcAft>
              <a:buNone/>
              <a:defRPr sz="1000" b="1">
                <a:solidFill>
                  <a:srgbClr val="FFFFFF"/>
                </a:solidFill>
              </a:defRPr>
            </a:lvl6pPr>
            <a:lvl7pPr lvl="6" algn="r" rtl="0">
              <a:spcBef>
                <a:spcPts val="1400"/>
              </a:spcBef>
              <a:spcAft>
                <a:spcPts val="0"/>
              </a:spcAft>
              <a:buNone/>
              <a:defRPr sz="1000" b="1">
                <a:solidFill>
                  <a:srgbClr val="FFFFFF"/>
                </a:solidFill>
              </a:defRPr>
            </a:lvl7pPr>
            <a:lvl8pPr lvl="7" algn="r" rtl="0">
              <a:spcBef>
                <a:spcPts val="1400"/>
              </a:spcBef>
              <a:spcAft>
                <a:spcPts val="0"/>
              </a:spcAft>
              <a:buNone/>
              <a:defRPr sz="1000" b="1">
                <a:solidFill>
                  <a:srgbClr val="FFFFFF"/>
                </a:solidFill>
              </a:defRPr>
            </a:lvl8pPr>
            <a:lvl9pPr lvl="8" algn="r" rtl="0">
              <a:spcBef>
                <a:spcPts val="1400"/>
              </a:spcBef>
              <a:spcAft>
                <a:spcPts val="1400"/>
              </a:spcAft>
              <a:buNone/>
              <a:defRPr sz="10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Column Content" type="twoColTx">
  <p:cSld name="TITLE_AND_TWO_COLUMNS">
    <p:spTree>
      <p:nvGrpSpPr>
        <p:cNvPr id="1" name="Shape 66"/>
        <p:cNvGrpSpPr/>
        <p:nvPr/>
      </p:nvGrpSpPr>
      <p:grpSpPr>
        <a:xfrm>
          <a:off x="0" y="0"/>
          <a:ext cx="0" cy="0"/>
          <a:chOff x="0" y="0"/>
          <a:chExt cx="0" cy="0"/>
        </a:xfrm>
      </p:grpSpPr>
      <p:sp>
        <p:nvSpPr>
          <p:cNvPr id="67" name="Google Shape;67;p11"/>
          <p:cNvSpPr txBox="1">
            <a:spLocks noGrp="1"/>
          </p:cNvSpPr>
          <p:nvPr>
            <p:ph type="body" idx="1"/>
          </p:nvPr>
        </p:nvSpPr>
        <p:spPr>
          <a:xfrm>
            <a:off x="4832400" y="777240"/>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400"/>
              </a:spcBef>
              <a:spcAft>
                <a:spcPts val="0"/>
              </a:spcAft>
              <a:buSzPts val="1200"/>
              <a:buChar char="○"/>
              <a:defRPr sz="1200"/>
            </a:lvl2pPr>
            <a:lvl3pPr marL="1371600" lvl="2" indent="-292100" rtl="0">
              <a:spcBef>
                <a:spcPts val="1200"/>
              </a:spcBef>
              <a:spcAft>
                <a:spcPts val="0"/>
              </a:spcAft>
              <a:buSzPts val="1000"/>
              <a:buChar char="■"/>
              <a:defRPr/>
            </a:lvl3pPr>
            <a:lvl4pPr marL="1828800" lvl="3" indent="-292100" rtl="0">
              <a:spcBef>
                <a:spcPts val="10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6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
        <p:nvSpPr>
          <p:cNvPr id="68" name="Google Shape;68;p11"/>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9" name="Google Shape;69;p11"/>
          <p:cNvSpPr txBox="1">
            <a:spLocks noGrp="1"/>
          </p:cNvSpPr>
          <p:nvPr>
            <p:ph type="body" idx="2"/>
          </p:nvPr>
        </p:nvSpPr>
        <p:spPr>
          <a:xfrm>
            <a:off x="311700" y="777240"/>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400"/>
              </a:spcBef>
              <a:spcAft>
                <a:spcPts val="0"/>
              </a:spcAft>
              <a:buSzPts val="1200"/>
              <a:buChar char="○"/>
              <a:defRPr sz="1200"/>
            </a:lvl2pPr>
            <a:lvl3pPr marL="1371600" lvl="2" indent="-292100">
              <a:spcBef>
                <a:spcPts val="1200"/>
              </a:spcBef>
              <a:spcAft>
                <a:spcPts val="0"/>
              </a:spcAft>
              <a:buSzPts val="1000"/>
              <a:buChar char="■"/>
              <a:defRPr/>
            </a:lvl3pPr>
            <a:lvl4pPr marL="1828800" lvl="3" indent="-292100">
              <a:spcBef>
                <a:spcPts val="1000"/>
              </a:spcBef>
              <a:spcAft>
                <a:spcPts val="0"/>
              </a:spcAft>
              <a:buSzPts val="1000"/>
              <a:buChar char="●"/>
              <a:defRPr/>
            </a:lvl4pPr>
            <a:lvl5pPr marL="2286000" lvl="4" indent="-292100">
              <a:spcBef>
                <a:spcPts val="800"/>
              </a:spcBef>
              <a:spcAft>
                <a:spcPts val="0"/>
              </a:spcAft>
              <a:buSzPts val="1000"/>
              <a:buChar char="○"/>
              <a:defRPr/>
            </a:lvl5pPr>
            <a:lvl6pPr marL="2743200" lvl="5" indent="-292100">
              <a:spcBef>
                <a:spcPts val="6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70" name="Google Shape;70;p11"/>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2021 Palo Alto Networks, Inc. All rights reserved.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Column Content">
  <p:cSld name="ONE_COLUMN_TEXT">
    <p:spTree>
      <p:nvGrpSpPr>
        <p:cNvPr id="1" name="Shape 71"/>
        <p:cNvGrpSpPr/>
        <p:nvPr/>
      </p:nvGrpSpPr>
      <p:grpSpPr>
        <a:xfrm>
          <a:off x="0" y="0"/>
          <a:ext cx="0" cy="0"/>
          <a:chOff x="0" y="0"/>
          <a:chExt cx="0" cy="0"/>
        </a:xfrm>
      </p:grpSpPr>
      <p:sp>
        <p:nvSpPr>
          <p:cNvPr id="72" name="Google Shape;72;p12"/>
          <p:cNvSpPr txBox="1">
            <a:spLocks noGrp="1"/>
          </p:cNvSpPr>
          <p:nvPr>
            <p:ph type="body" idx="1"/>
          </p:nvPr>
        </p:nvSpPr>
        <p:spPr>
          <a:xfrm>
            <a:off x="311700" y="777240"/>
            <a:ext cx="2808000" cy="317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400"/>
              </a:spcBef>
              <a:spcAft>
                <a:spcPts val="0"/>
              </a:spcAft>
              <a:buSzPts val="1200"/>
              <a:buChar char="○"/>
              <a:defRPr sz="1200"/>
            </a:lvl2pPr>
            <a:lvl3pPr marL="1371600" lvl="2" indent="-292100" rtl="0">
              <a:spcBef>
                <a:spcPts val="1200"/>
              </a:spcBef>
              <a:spcAft>
                <a:spcPts val="0"/>
              </a:spcAft>
              <a:buSzPts val="1000"/>
              <a:buChar char="■"/>
              <a:defRPr/>
            </a:lvl3pPr>
            <a:lvl4pPr marL="1828800" lvl="3" indent="-292100" rtl="0">
              <a:spcBef>
                <a:spcPts val="10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6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
        <p:nvSpPr>
          <p:cNvPr id="73" name="Google Shape;73;p12"/>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2020 Palo Alto Networks, Inc. All rights reserved.</a:t>
            </a:r>
            <a:endParaRPr/>
          </a:p>
        </p:txBody>
      </p:sp>
      <p:sp>
        <p:nvSpPr>
          <p:cNvPr id="74" name="Google Shape;74;p12"/>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75" name="Google Shape;75;p12"/>
          <p:cNvSpPr txBox="1">
            <a:spLocks noGrp="1"/>
          </p:cNvSpPr>
          <p:nvPr>
            <p:ph type="body" idx="2"/>
          </p:nvPr>
        </p:nvSpPr>
        <p:spPr>
          <a:xfrm>
            <a:off x="3168000" y="777240"/>
            <a:ext cx="2808000" cy="317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400"/>
              </a:spcBef>
              <a:spcAft>
                <a:spcPts val="0"/>
              </a:spcAft>
              <a:buSzPts val="1200"/>
              <a:buChar char="○"/>
              <a:defRPr sz="1200"/>
            </a:lvl2pPr>
            <a:lvl3pPr marL="1371600" lvl="2" indent="-292100" rtl="0">
              <a:spcBef>
                <a:spcPts val="1200"/>
              </a:spcBef>
              <a:spcAft>
                <a:spcPts val="0"/>
              </a:spcAft>
              <a:buSzPts val="1000"/>
              <a:buChar char="■"/>
              <a:defRPr/>
            </a:lvl3pPr>
            <a:lvl4pPr marL="1828800" lvl="3" indent="-292100" rtl="0">
              <a:spcBef>
                <a:spcPts val="10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6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
        <p:nvSpPr>
          <p:cNvPr id="76" name="Google Shape;76;p12"/>
          <p:cNvSpPr txBox="1">
            <a:spLocks noGrp="1"/>
          </p:cNvSpPr>
          <p:nvPr>
            <p:ph type="body" idx="3"/>
          </p:nvPr>
        </p:nvSpPr>
        <p:spPr>
          <a:xfrm>
            <a:off x="6024300" y="777240"/>
            <a:ext cx="2808000" cy="317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400"/>
              </a:spcBef>
              <a:spcAft>
                <a:spcPts val="0"/>
              </a:spcAft>
              <a:buSzPts val="1200"/>
              <a:buChar char="○"/>
              <a:defRPr sz="1200"/>
            </a:lvl2pPr>
            <a:lvl3pPr marL="1371600" lvl="2" indent="-292100" rtl="0">
              <a:spcBef>
                <a:spcPts val="1200"/>
              </a:spcBef>
              <a:spcAft>
                <a:spcPts val="0"/>
              </a:spcAft>
              <a:buSzPts val="1000"/>
              <a:buChar char="■"/>
              <a:defRPr/>
            </a:lvl3pPr>
            <a:lvl4pPr marL="1828800" lvl="3" indent="-292100" rtl="0">
              <a:spcBef>
                <a:spcPts val="10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6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Column Content with Side Graphic">
  <p:cSld name="TITLE_AND_BODY_1">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9" name="Google Shape;79;p13"/>
          <p:cNvSpPr txBox="1">
            <a:spLocks noGrp="1"/>
          </p:cNvSpPr>
          <p:nvPr>
            <p:ph type="body" idx="1"/>
          </p:nvPr>
        </p:nvSpPr>
        <p:spPr>
          <a:xfrm>
            <a:off x="311700" y="777250"/>
            <a:ext cx="56286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1400"/>
              </a:spcBef>
              <a:spcAft>
                <a:spcPts val="0"/>
              </a:spcAft>
              <a:buSzPts val="1200"/>
              <a:buChar char="○"/>
              <a:defRPr sz="1200"/>
            </a:lvl2pPr>
            <a:lvl3pPr marL="1371600" lvl="2" indent="-292100" rtl="0">
              <a:lnSpc>
                <a:spcPct val="100000"/>
              </a:lnSpc>
              <a:spcBef>
                <a:spcPts val="1200"/>
              </a:spcBef>
              <a:spcAft>
                <a:spcPts val="0"/>
              </a:spcAft>
              <a:buSzPts val="1000"/>
              <a:buChar char="■"/>
              <a:defRPr/>
            </a:lvl3pPr>
            <a:lvl4pPr marL="1828800" lvl="3" indent="-292100" rtl="0">
              <a:lnSpc>
                <a:spcPct val="100000"/>
              </a:lnSpc>
              <a:spcBef>
                <a:spcPts val="1000"/>
              </a:spcBef>
              <a:spcAft>
                <a:spcPts val="0"/>
              </a:spcAft>
              <a:buSzPts val="1000"/>
              <a:buChar char="●"/>
              <a:defRPr/>
            </a:lvl4pPr>
            <a:lvl5pPr marL="2286000" lvl="4" indent="-292100" rtl="0">
              <a:lnSpc>
                <a:spcPct val="100000"/>
              </a:lnSpc>
              <a:spcBef>
                <a:spcPts val="800"/>
              </a:spcBef>
              <a:spcAft>
                <a:spcPts val="0"/>
              </a:spcAft>
              <a:buSzPts val="1000"/>
              <a:buChar char="○"/>
              <a:defRPr/>
            </a:lvl5pPr>
            <a:lvl6pPr marL="2743200" lvl="5" indent="-292100" rtl="0">
              <a:lnSpc>
                <a:spcPct val="100000"/>
              </a:lnSpc>
              <a:spcBef>
                <a:spcPts val="600"/>
              </a:spcBef>
              <a:spcAft>
                <a:spcPts val="0"/>
              </a:spcAft>
              <a:buSzPts val="1000"/>
              <a:buChar char="■"/>
              <a:defRPr/>
            </a:lvl6pPr>
            <a:lvl7pPr marL="3200400" lvl="6" indent="-292100" rtl="0">
              <a:lnSpc>
                <a:spcPct val="100000"/>
              </a:lnSpc>
              <a:spcBef>
                <a:spcPts val="400"/>
              </a:spcBef>
              <a:spcAft>
                <a:spcPts val="0"/>
              </a:spcAft>
              <a:buSzPts val="1000"/>
              <a:buChar char="●"/>
              <a:defRPr/>
            </a:lvl7pPr>
            <a:lvl8pPr marL="3657600" lvl="7" indent="-292100" rtl="0">
              <a:lnSpc>
                <a:spcPct val="100000"/>
              </a:lnSpc>
              <a:spcBef>
                <a:spcPts val="400"/>
              </a:spcBef>
              <a:spcAft>
                <a:spcPts val="0"/>
              </a:spcAft>
              <a:buSzPts val="1000"/>
              <a:buChar char="○"/>
              <a:defRPr/>
            </a:lvl8pPr>
            <a:lvl9pPr marL="4114800" lvl="8" indent="-292100" rtl="0">
              <a:lnSpc>
                <a:spcPct val="100000"/>
              </a:lnSpc>
              <a:spcBef>
                <a:spcPts val="400"/>
              </a:spcBef>
              <a:spcAft>
                <a:spcPts val="400"/>
              </a:spcAft>
              <a:buSzPts val="1000"/>
              <a:buChar char="■"/>
              <a:defRPr/>
            </a:lvl9pPr>
          </a:lstStyle>
          <a:p>
            <a:endParaRPr/>
          </a:p>
        </p:txBody>
      </p:sp>
      <p:sp>
        <p:nvSpPr>
          <p:cNvPr id="80" name="Google Shape;80;p13"/>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2020 Palo Alto Networks, Inc. All rights reserved.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83" name="Google Shape;83;p14"/>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2021 Palo Alto Networks, Inc.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5"/>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2021 Palo Alto Networks, Inc.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 You Slide">
  <p:cSld name="TITLE_2">
    <p:spTree>
      <p:nvGrpSpPr>
        <p:cNvPr id="1" name="Shape 86"/>
        <p:cNvGrpSpPr/>
        <p:nvPr/>
      </p:nvGrpSpPr>
      <p:grpSpPr>
        <a:xfrm>
          <a:off x="0" y="0"/>
          <a:ext cx="0" cy="0"/>
          <a:chOff x="0" y="0"/>
          <a:chExt cx="0" cy="0"/>
        </a:xfrm>
      </p:grpSpPr>
      <p:pic>
        <p:nvPicPr>
          <p:cNvPr id="87" name="Google Shape;87;p16"/>
          <p:cNvPicPr preferRelativeResize="0"/>
          <p:nvPr/>
        </p:nvPicPr>
        <p:blipFill>
          <a:blip r:embed="rId2">
            <a:alphaModFix/>
          </a:blip>
          <a:stretch>
            <a:fillRect/>
          </a:stretch>
        </p:blipFill>
        <p:spPr>
          <a:xfrm>
            <a:off x="4350" y="-125"/>
            <a:ext cx="9144000" cy="5143500"/>
          </a:xfrm>
          <a:prstGeom prst="rect">
            <a:avLst/>
          </a:prstGeom>
          <a:noFill/>
          <a:ln>
            <a:noFill/>
          </a:ln>
        </p:spPr>
      </p:pic>
      <p:sp>
        <p:nvSpPr>
          <p:cNvPr id="88" name="Google Shape;88;p16"/>
          <p:cNvSpPr/>
          <p:nvPr/>
        </p:nvSpPr>
        <p:spPr>
          <a:xfrm>
            <a:off x="-11250" y="4096775"/>
            <a:ext cx="9159600" cy="109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 name="Google Shape;89;p16"/>
          <p:cNvPicPr preferRelativeResize="0"/>
          <p:nvPr/>
        </p:nvPicPr>
        <p:blipFill>
          <a:blip r:embed="rId3">
            <a:alphaModFix/>
          </a:blip>
          <a:stretch>
            <a:fillRect/>
          </a:stretch>
        </p:blipFill>
        <p:spPr>
          <a:xfrm>
            <a:off x="412875" y="360050"/>
            <a:ext cx="1497299" cy="273850"/>
          </a:xfrm>
          <a:prstGeom prst="rect">
            <a:avLst/>
          </a:prstGeom>
          <a:noFill/>
          <a:ln>
            <a:noFill/>
          </a:ln>
        </p:spPr>
      </p:pic>
      <p:sp>
        <p:nvSpPr>
          <p:cNvPr id="90" name="Google Shape;90;p16"/>
          <p:cNvSpPr txBox="1"/>
          <p:nvPr/>
        </p:nvSpPr>
        <p:spPr>
          <a:xfrm>
            <a:off x="311700" y="1657031"/>
            <a:ext cx="39780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Montserrat"/>
                <a:ea typeface="Montserrat"/>
                <a:cs typeface="Montserrat"/>
                <a:sym typeface="Montserrat"/>
              </a:rPr>
              <a:t>Thank you</a:t>
            </a:r>
            <a:endParaRPr sz="1800">
              <a:solidFill>
                <a:schemeClr val="dk2"/>
              </a:solidFill>
              <a:latin typeface="Montserrat"/>
              <a:ea typeface="Montserrat"/>
              <a:cs typeface="Montserrat"/>
              <a:sym typeface="Montserrat"/>
            </a:endParaRPr>
          </a:p>
        </p:txBody>
      </p:sp>
      <p:sp>
        <p:nvSpPr>
          <p:cNvPr id="91" name="Google Shape;91;p16"/>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
        <p:nvSpPr>
          <p:cNvPr id="92" name="Google Shape;92;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rata Thank You Slide">
  <p:cSld name="TITLE_1_2_2">
    <p:spTree>
      <p:nvGrpSpPr>
        <p:cNvPr id="1" name="Shape 93"/>
        <p:cNvGrpSpPr/>
        <p:nvPr/>
      </p:nvGrpSpPr>
      <p:grpSpPr>
        <a:xfrm>
          <a:off x="0" y="0"/>
          <a:ext cx="0" cy="0"/>
          <a:chOff x="0" y="0"/>
          <a:chExt cx="0" cy="0"/>
        </a:xfrm>
      </p:grpSpPr>
      <p:pic>
        <p:nvPicPr>
          <p:cNvPr id="94" name="Google Shape;94;p17"/>
          <p:cNvPicPr preferRelativeResize="0"/>
          <p:nvPr/>
        </p:nvPicPr>
        <p:blipFill>
          <a:blip r:embed="rId2">
            <a:alphaModFix/>
          </a:blip>
          <a:stretch>
            <a:fillRect/>
          </a:stretch>
        </p:blipFill>
        <p:spPr>
          <a:xfrm>
            <a:off x="3450" y="1214"/>
            <a:ext cx="9143998" cy="5140822"/>
          </a:xfrm>
          <a:prstGeom prst="rect">
            <a:avLst/>
          </a:prstGeom>
          <a:noFill/>
          <a:ln>
            <a:noFill/>
          </a:ln>
        </p:spPr>
      </p:pic>
      <p:sp>
        <p:nvSpPr>
          <p:cNvPr id="95" name="Google Shape;95;p17"/>
          <p:cNvSpPr/>
          <p:nvPr/>
        </p:nvSpPr>
        <p:spPr>
          <a:xfrm>
            <a:off x="0" y="4096775"/>
            <a:ext cx="9144000" cy="104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17"/>
          <p:cNvPicPr preferRelativeResize="0"/>
          <p:nvPr/>
        </p:nvPicPr>
        <p:blipFill>
          <a:blip r:embed="rId3">
            <a:alphaModFix/>
          </a:blip>
          <a:stretch>
            <a:fillRect/>
          </a:stretch>
        </p:blipFill>
        <p:spPr>
          <a:xfrm>
            <a:off x="7517452" y="4717877"/>
            <a:ext cx="1481172" cy="270900"/>
          </a:xfrm>
          <a:prstGeom prst="rect">
            <a:avLst/>
          </a:prstGeom>
          <a:noFill/>
          <a:ln>
            <a:noFill/>
          </a:ln>
        </p:spPr>
      </p:pic>
      <p:pic>
        <p:nvPicPr>
          <p:cNvPr id="97" name="Google Shape;97;p17"/>
          <p:cNvPicPr preferRelativeResize="0"/>
          <p:nvPr/>
        </p:nvPicPr>
        <p:blipFill>
          <a:blip r:embed="rId4">
            <a:alphaModFix/>
          </a:blip>
          <a:stretch>
            <a:fillRect/>
          </a:stretch>
        </p:blipFill>
        <p:spPr>
          <a:xfrm>
            <a:off x="402650" y="372200"/>
            <a:ext cx="1368024" cy="270900"/>
          </a:xfrm>
          <a:prstGeom prst="rect">
            <a:avLst/>
          </a:prstGeom>
          <a:noFill/>
          <a:ln>
            <a:noFill/>
          </a:ln>
        </p:spPr>
      </p:pic>
      <p:sp>
        <p:nvSpPr>
          <p:cNvPr id="98" name="Google Shape;98;p17"/>
          <p:cNvSpPr txBox="1"/>
          <p:nvPr/>
        </p:nvSpPr>
        <p:spPr>
          <a:xfrm>
            <a:off x="311700" y="1657031"/>
            <a:ext cx="39780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Montserrat"/>
                <a:ea typeface="Montserrat"/>
                <a:cs typeface="Montserrat"/>
                <a:sym typeface="Montserrat"/>
              </a:rPr>
              <a:t>Thank you</a:t>
            </a:r>
            <a:endParaRPr sz="1800">
              <a:solidFill>
                <a:schemeClr val="dk2"/>
              </a:solidFill>
              <a:latin typeface="Montserrat"/>
              <a:ea typeface="Montserrat"/>
              <a:cs typeface="Montserrat"/>
              <a:sym typeface="Montserrat"/>
            </a:endParaRPr>
          </a:p>
        </p:txBody>
      </p:sp>
      <p:sp>
        <p:nvSpPr>
          <p:cNvPr id="99" name="Google Shape;99;p17"/>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
        <p:nvSpPr>
          <p:cNvPr id="100" name="Google Shape;10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isma Thank You Slide">
  <p:cSld name="TITLE_1_1_3">
    <p:spTree>
      <p:nvGrpSpPr>
        <p:cNvPr id="1" name="Shape 101"/>
        <p:cNvGrpSpPr/>
        <p:nvPr/>
      </p:nvGrpSpPr>
      <p:grpSpPr>
        <a:xfrm>
          <a:off x="0" y="0"/>
          <a:ext cx="0" cy="0"/>
          <a:chOff x="0" y="0"/>
          <a:chExt cx="0" cy="0"/>
        </a:xfrm>
      </p:grpSpPr>
      <p:pic>
        <p:nvPicPr>
          <p:cNvPr id="102" name="Google Shape;102;p18"/>
          <p:cNvPicPr preferRelativeResize="0"/>
          <p:nvPr/>
        </p:nvPicPr>
        <p:blipFill>
          <a:blip r:embed="rId2">
            <a:alphaModFix/>
          </a:blip>
          <a:stretch>
            <a:fillRect/>
          </a:stretch>
        </p:blipFill>
        <p:spPr>
          <a:xfrm>
            <a:off x="8454" y="-125"/>
            <a:ext cx="9135542" cy="5143501"/>
          </a:xfrm>
          <a:prstGeom prst="rect">
            <a:avLst/>
          </a:prstGeom>
          <a:noFill/>
          <a:ln>
            <a:noFill/>
          </a:ln>
        </p:spPr>
      </p:pic>
      <p:pic>
        <p:nvPicPr>
          <p:cNvPr id="103" name="Google Shape;103;p18"/>
          <p:cNvPicPr preferRelativeResize="0"/>
          <p:nvPr/>
        </p:nvPicPr>
        <p:blipFill>
          <a:blip r:embed="rId3">
            <a:alphaModFix/>
          </a:blip>
          <a:stretch>
            <a:fillRect/>
          </a:stretch>
        </p:blipFill>
        <p:spPr>
          <a:xfrm>
            <a:off x="412875" y="360050"/>
            <a:ext cx="1414390" cy="286900"/>
          </a:xfrm>
          <a:prstGeom prst="rect">
            <a:avLst/>
          </a:prstGeom>
          <a:noFill/>
          <a:ln>
            <a:noFill/>
          </a:ln>
        </p:spPr>
      </p:pic>
      <p:sp>
        <p:nvSpPr>
          <p:cNvPr id="104" name="Google Shape;104;p18"/>
          <p:cNvSpPr/>
          <p:nvPr/>
        </p:nvSpPr>
        <p:spPr>
          <a:xfrm>
            <a:off x="0" y="4096775"/>
            <a:ext cx="9144000" cy="10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8"/>
          <p:cNvPicPr preferRelativeResize="0"/>
          <p:nvPr/>
        </p:nvPicPr>
        <p:blipFill>
          <a:blip r:embed="rId4">
            <a:alphaModFix/>
          </a:blip>
          <a:stretch>
            <a:fillRect/>
          </a:stretch>
        </p:blipFill>
        <p:spPr>
          <a:xfrm>
            <a:off x="7517452" y="4717877"/>
            <a:ext cx="1481172" cy="270900"/>
          </a:xfrm>
          <a:prstGeom prst="rect">
            <a:avLst/>
          </a:prstGeom>
          <a:noFill/>
          <a:ln>
            <a:noFill/>
          </a:ln>
        </p:spPr>
      </p:pic>
      <p:sp>
        <p:nvSpPr>
          <p:cNvPr id="106" name="Google Shape;106;p18"/>
          <p:cNvSpPr txBox="1"/>
          <p:nvPr/>
        </p:nvSpPr>
        <p:spPr>
          <a:xfrm>
            <a:off x="311700" y="1657031"/>
            <a:ext cx="39780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Montserrat"/>
                <a:ea typeface="Montserrat"/>
                <a:cs typeface="Montserrat"/>
                <a:sym typeface="Montserrat"/>
              </a:rPr>
              <a:t>Thank you</a:t>
            </a:r>
            <a:endParaRPr sz="1800">
              <a:solidFill>
                <a:schemeClr val="dk2"/>
              </a:solidFill>
              <a:latin typeface="Montserrat"/>
              <a:ea typeface="Montserrat"/>
              <a:cs typeface="Montserrat"/>
              <a:sym typeface="Montserrat"/>
            </a:endParaRPr>
          </a:p>
        </p:txBody>
      </p:sp>
      <p:sp>
        <p:nvSpPr>
          <p:cNvPr id="107" name="Google Shape;107;p18"/>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
        <p:nvSpPr>
          <p:cNvPr id="108" name="Google Shape;108;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rtex Thank You Slide">
  <p:cSld name="TITLE_1_1_1_2">
    <p:spTree>
      <p:nvGrpSpPr>
        <p:cNvPr id="1" name="Shape 109"/>
        <p:cNvGrpSpPr/>
        <p:nvPr/>
      </p:nvGrpSpPr>
      <p:grpSpPr>
        <a:xfrm>
          <a:off x="0" y="0"/>
          <a:ext cx="0" cy="0"/>
          <a:chOff x="0" y="0"/>
          <a:chExt cx="0" cy="0"/>
        </a:xfrm>
      </p:grpSpPr>
      <p:pic>
        <p:nvPicPr>
          <p:cNvPr id="110" name="Google Shape;110;p19"/>
          <p:cNvPicPr preferRelativeResize="0"/>
          <p:nvPr/>
        </p:nvPicPr>
        <p:blipFill>
          <a:blip r:embed="rId2">
            <a:alphaModFix/>
          </a:blip>
          <a:stretch>
            <a:fillRect/>
          </a:stretch>
        </p:blipFill>
        <p:spPr>
          <a:xfrm>
            <a:off x="0" y="0"/>
            <a:ext cx="9143998" cy="5145601"/>
          </a:xfrm>
          <a:prstGeom prst="rect">
            <a:avLst/>
          </a:prstGeom>
          <a:noFill/>
          <a:ln>
            <a:noFill/>
          </a:ln>
        </p:spPr>
      </p:pic>
      <p:pic>
        <p:nvPicPr>
          <p:cNvPr id="111" name="Google Shape;111;p19"/>
          <p:cNvPicPr preferRelativeResize="0"/>
          <p:nvPr/>
        </p:nvPicPr>
        <p:blipFill>
          <a:blip r:embed="rId3">
            <a:alphaModFix/>
          </a:blip>
          <a:stretch>
            <a:fillRect/>
          </a:stretch>
        </p:blipFill>
        <p:spPr>
          <a:xfrm>
            <a:off x="412875" y="360050"/>
            <a:ext cx="1439175" cy="270750"/>
          </a:xfrm>
          <a:prstGeom prst="rect">
            <a:avLst/>
          </a:prstGeom>
          <a:noFill/>
          <a:ln>
            <a:noFill/>
          </a:ln>
        </p:spPr>
      </p:pic>
      <p:sp>
        <p:nvSpPr>
          <p:cNvPr id="112" name="Google Shape;112;p19"/>
          <p:cNvSpPr/>
          <p:nvPr/>
        </p:nvSpPr>
        <p:spPr>
          <a:xfrm>
            <a:off x="0" y="4096775"/>
            <a:ext cx="9144000" cy="104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a:blip r:embed="rId4">
            <a:alphaModFix/>
          </a:blip>
          <a:stretch>
            <a:fillRect/>
          </a:stretch>
        </p:blipFill>
        <p:spPr>
          <a:xfrm>
            <a:off x="7517452" y="4717877"/>
            <a:ext cx="1481172" cy="270900"/>
          </a:xfrm>
          <a:prstGeom prst="rect">
            <a:avLst/>
          </a:prstGeom>
          <a:noFill/>
          <a:ln>
            <a:noFill/>
          </a:ln>
        </p:spPr>
      </p:pic>
      <p:sp>
        <p:nvSpPr>
          <p:cNvPr id="114" name="Google Shape;114;p19"/>
          <p:cNvSpPr txBox="1"/>
          <p:nvPr/>
        </p:nvSpPr>
        <p:spPr>
          <a:xfrm>
            <a:off x="311700" y="1657031"/>
            <a:ext cx="39780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Montserrat"/>
                <a:ea typeface="Montserrat"/>
                <a:cs typeface="Montserrat"/>
                <a:sym typeface="Montserrat"/>
              </a:rPr>
              <a:t>Thank you</a:t>
            </a:r>
            <a:endParaRPr sz="1800">
              <a:solidFill>
                <a:schemeClr val="dk2"/>
              </a:solidFill>
              <a:latin typeface="Montserrat"/>
              <a:ea typeface="Montserrat"/>
              <a:cs typeface="Montserrat"/>
              <a:sym typeface="Montserrat"/>
            </a:endParaRPr>
          </a:p>
        </p:txBody>
      </p:sp>
      <p:sp>
        <p:nvSpPr>
          <p:cNvPr id="115" name="Google Shape;115;p19"/>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
        <p:nvSpPr>
          <p:cNvPr id="116" name="Google Shape;11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7"/>
        <p:cNvGrpSpPr/>
        <p:nvPr/>
      </p:nvGrpSpPr>
      <p:grpSpPr>
        <a:xfrm>
          <a:off x="0" y="0"/>
          <a:ext cx="0" cy="0"/>
          <a:chOff x="0" y="0"/>
          <a:chExt cx="0" cy="0"/>
        </a:xfrm>
      </p:grpSpPr>
      <p:pic>
        <p:nvPicPr>
          <p:cNvPr id="118" name="Google Shape;118;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9" name="Google Shape;119;p20"/>
          <p:cNvSpPr txBox="1">
            <a:spLocks noGrp="1"/>
          </p:cNvSpPr>
          <p:nvPr>
            <p:ph type="body" idx="1"/>
          </p:nvPr>
        </p:nvSpPr>
        <p:spPr>
          <a:xfrm>
            <a:off x="490047" y="998622"/>
            <a:ext cx="6828600" cy="1355700"/>
          </a:xfrm>
          <a:prstGeom prst="rect">
            <a:avLst/>
          </a:prstGeom>
          <a:noFill/>
          <a:ln>
            <a:noFill/>
          </a:ln>
        </p:spPr>
        <p:txBody>
          <a:bodyPr spcFirstLastPara="1" wrap="square" lIns="91425" tIns="45700" rIns="91425" bIns="45700" anchor="t" anchorCtr="0">
            <a:noAutofit/>
          </a:bodyPr>
          <a:lstStyle>
            <a:lvl1pPr marL="457200" lvl="0" indent="-228600" algn="l" rtl="0">
              <a:spcBef>
                <a:spcPts val="0"/>
              </a:spcBef>
              <a:spcAft>
                <a:spcPts val="0"/>
              </a:spcAft>
              <a:buClr>
                <a:srgbClr val="FFFFFF"/>
              </a:buClr>
              <a:buSzPts val="3200"/>
              <a:buFont typeface="Lato"/>
              <a:buNone/>
              <a:defRPr sz="3200" i="0" cap="none">
                <a:solidFill>
                  <a:srgbClr val="FFFFFF"/>
                </a:solidFill>
                <a:latin typeface="Lato"/>
                <a:ea typeface="Lato"/>
                <a:cs typeface="Lato"/>
                <a:sym typeface="Lato"/>
              </a:defRPr>
            </a:lvl1pPr>
            <a:lvl2pPr marL="914400" lvl="1" indent="-228600" algn="l" rtl="0">
              <a:spcBef>
                <a:spcPts val="1400"/>
              </a:spcBef>
              <a:spcAft>
                <a:spcPts val="0"/>
              </a:spcAft>
              <a:buClr>
                <a:srgbClr val="FFFFFF"/>
              </a:buClr>
              <a:buSzPts val="1600"/>
              <a:buFont typeface="Lato"/>
              <a:buNone/>
              <a:defRPr>
                <a:solidFill>
                  <a:srgbClr val="FFFFFF"/>
                </a:solidFill>
                <a:latin typeface="Lato"/>
                <a:ea typeface="Lato"/>
                <a:cs typeface="Lato"/>
                <a:sym typeface="Lato"/>
              </a:defRPr>
            </a:lvl2pPr>
            <a:lvl3pPr marL="1371600" lvl="2" indent="-228600" algn="l" rtl="0">
              <a:spcBef>
                <a:spcPts val="1200"/>
              </a:spcBef>
              <a:spcAft>
                <a:spcPts val="0"/>
              </a:spcAft>
              <a:buClr>
                <a:srgbClr val="FFFFFF"/>
              </a:buClr>
              <a:buSzPts val="1400"/>
              <a:buFont typeface="Lato"/>
              <a:buNone/>
              <a:defRPr>
                <a:solidFill>
                  <a:srgbClr val="FFFFFF"/>
                </a:solidFill>
                <a:latin typeface="Lato"/>
                <a:ea typeface="Lato"/>
                <a:cs typeface="Lato"/>
                <a:sym typeface="Lato"/>
              </a:defRPr>
            </a:lvl3pPr>
            <a:lvl4pPr marL="1828800" lvl="3" indent="-228600" algn="l" rtl="0">
              <a:spcBef>
                <a:spcPts val="1000"/>
              </a:spcBef>
              <a:spcAft>
                <a:spcPts val="0"/>
              </a:spcAft>
              <a:buClr>
                <a:srgbClr val="FFFFFF"/>
              </a:buClr>
              <a:buSzPts val="1800"/>
              <a:buFont typeface="Lato"/>
              <a:buNone/>
              <a:defRPr>
                <a:solidFill>
                  <a:srgbClr val="FFFFFF"/>
                </a:solidFill>
                <a:latin typeface="Lato"/>
                <a:ea typeface="Lato"/>
                <a:cs typeface="Lato"/>
                <a:sym typeface="Lato"/>
              </a:defRPr>
            </a:lvl4pPr>
            <a:lvl5pPr marL="2286000" lvl="4" indent="-228600" algn="l" rtl="0">
              <a:spcBef>
                <a:spcPts val="800"/>
              </a:spcBef>
              <a:spcAft>
                <a:spcPts val="0"/>
              </a:spcAft>
              <a:buClr>
                <a:srgbClr val="FFFFFF"/>
              </a:buClr>
              <a:buSzPts val="1800"/>
              <a:buFont typeface="Lato"/>
              <a:buNone/>
              <a:defRPr>
                <a:solidFill>
                  <a:srgbClr val="FFFFFF"/>
                </a:solidFill>
                <a:latin typeface="Lato"/>
                <a:ea typeface="Lato"/>
                <a:cs typeface="Lato"/>
                <a:sym typeface="Lato"/>
              </a:defRPr>
            </a:lvl5pPr>
            <a:lvl6pPr marL="2743200" lvl="5" indent="-342900" algn="l" rtl="0">
              <a:spcBef>
                <a:spcPts val="600"/>
              </a:spcBef>
              <a:spcAft>
                <a:spcPts val="0"/>
              </a:spcAft>
              <a:buClr>
                <a:srgbClr val="FFFFFF"/>
              </a:buClr>
              <a:buSzPts val="1800"/>
              <a:buFont typeface="Lato"/>
              <a:buChar char="■"/>
              <a:defRPr>
                <a:solidFill>
                  <a:srgbClr val="FFFFFF"/>
                </a:solidFill>
                <a:latin typeface="Lato"/>
                <a:ea typeface="Lato"/>
                <a:cs typeface="Lato"/>
                <a:sym typeface="Lato"/>
              </a:defRPr>
            </a:lvl6pPr>
            <a:lvl7pPr marL="3200400" lvl="6" indent="-342900" algn="l" rtl="0">
              <a:spcBef>
                <a:spcPts val="400"/>
              </a:spcBef>
              <a:spcAft>
                <a:spcPts val="0"/>
              </a:spcAft>
              <a:buClr>
                <a:srgbClr val="FFFFFF"/>
              </a:buClr>
              <a:buSzPts val="1800"/>
              <a:buFont typeface="Lato"/>
              <a:buChar char="●"/>
              <a:defRPr>
                <a:solidFill>
                  <a:srgbClr val="FFFFFF"/>
                </a:solidFill>
                <a:latin typeface="Lato"/>
                <a:ea typeface="Lato"/>
                <a:cs typeface="Lato"/>
                <a:sym typeface="Lato"/>
              </a:defRPr>
            </a:lvl7pPr>
            <a:lvl8pPr marL="3657600" lvl="7" indent="-342900" algn="l" rtl="0">
              <a:spcBef>
                <a:spcPts val="400"/>
              </a:spcBef>
              <a:spcAft>
                <a:spcPts val="0"/>
              </a:spcAft>
              <a:buClr>
                <a:srgbClr val="FFFFFF"/>
              </a:buClr>
              <a:buSzPts val="1800"/>
              <a:buFont typeface="Lato"/>
              <a:buChar char="○"/>
              <a:defRPr>
                <a:solidFill>
                  <a:srgbClr val="FFFFFF"/>
                </a:solidFill>
                <a:latin typeface="Lato"/>
                <a:ea typeface="Lato"/>
                <a:cs typeface="Lato"/>
                <a:sym typeface="Lato"/>
              </a:defRPr>
            </a:lvl8pPr>
            <a:lvl9pPr marL="4114800" lvl="8" indent="-342900" algn="l" rtl="0">
              <a:spcBef>
                <a:spcPts val="400"/>
              </a:spcBef>
              <a:spcAft>
                <a:spcPts val="400"/>
              </a:spcAft>
              <a:buClr>
                <a:srgbClr val="FFFFFF"/>
              </a:buClr>
              <a:buSzPts val="1800"/>
              <a:buFont typeface="Lato"/>
              <a:buChar char="■"/>
              <a:defRPr>
                <a:solidFill>
                  <a:srgbClr val="FFFFFF"/>
                </a:solidFill>
                <a:latin typeface="Lato"/>
                <a:ea typeface="Lato"/>
                <a:cs typeface="Lato"/>
                <a:sym typeface="Lato"/>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rata Title Slide">
  <p:cSld name="TITLE_1_2">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a:off x="3450" y="1214"/>
            <a:ext cx="9143998" cy="5140822"/>
          </a:xfrm>
          <a:prstGeom prst="rect">
            <a:avLst/>
          </a:prstGeom>
          <a:noFill/>
          <a:ln>
            <a:noFill/>
          </a:ln>
        </p:spPr>
      </p:pic>
      <p:sp>
        <p:nvSpPr>
          <p:cNvPr id="21" name="Google Shape;21;p3"/>
          <p:cNvSpPr/>
          <p:nvPr/>
        </p:nvSpPr>
        <p:spPr>
          <a:xfrm>
            <a:off x="0" y="4096775"/>
            <a:ext cx="9144000" cy="104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3">
            <a:alphaModFix/>
          </a:blip>
          <a:stretch>
            <a:fillRect/>
          </a:stretch>
        </p:blipFill>
        <p:spPr>
          <a:xfrm>
            <a:off x="7517452" y="4717877"/>
            <a:ext cx="1481172" cy="270900"/>
          </a:xfrm>
          <a:prstGeom prst="rect">
            <a:avLst/>
          </a:prstGeom>
          <a:noFill/>
          <a:ln>
            <a:noFill/>
          </a:ln>
        </p:spPr>
      </p:pic>
      <p:pic>
        <p:nvPicPr>
          <p:cNvPr id="23" name="Google Shape;23;p3"/>
          <p:cNvPicPr preferRelativeResize="0"/>
          <p:nvPr/>
        </p:nvPicPr>
        <p:blipFill>
          <a:blip r:embed="rId4">
            <a:alphaModFix/>
          </a:blip>
          <a:stretch>
            <a:fillRect/>
          </a:stretch>
        </p:blipFill>
        <p:spPr>
          <a:xfrm>
            <a:off x="402650" y="372200"/>
            <a:ext cx="1368024" cy="270900"/>
          </a:xfrm>
          <a:prstGeom prst="rect">
            <a:avLst/>
          </a:prstGeom>
          <a:noFill/>
          <a:ln>
            <a:noFill/>
          </a:ln>
        </p:spPr>
      </p:pic>
      <p:sp>
        <p:nvSpPr>
          <p:cNvPr id="24" name="Google Shape;24;p3"/>
          <p:cNvSpPr txBox="1">
            <a:spLocks noGrp="1"/>
          </p:cNvSpPr>
          <p:nvPr>
            <p:ph type="ctrTitle"/>
          </p:nvPr>
        </p:nvSpPr>
        <p:spPr>
          <a:xfrm>
            <a:off x="311700" y="1506413"/>
            <a:ext cx="4647000" cy="1338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000000"/>
              </a:buClr>
              <a:buSzPts val="3600"/>
              <a:buNone/>
              <a:defRPr sz="3600">
                <a:solidFill>
                  <a:srgbClr val="000000"/>
                </a:solidFill>
              </a:defRPr>
            </a:lvl1pPr>
            <a:lvl2pPr lvl="1" rtl="0">
              <a:lnSpc>
                <a:spcPct val="90000"/>
              </a:lnSpc>
              <a:spcBef>
                <a:spcPts val="0"/>
              </a:spcBef>
              <a:spcAft>
                <a:spcPts val="0"/>
              </a:spcAft>
              <a:buSzPts val="3600"/>
              <a:buNone/>
              <a:defRPr sz="3600"/>
            </a:lvl2pPr>
            <a:lvl3pPr lvl="2" rtl="0">
              <a:lnSpc>
                <a:spcPct val="90000"/>
              </a:lnSpc>
              <a:spcBef>
                <a:spcPts val="0"/>
              </a:spcBef>
              <a:spcAft>
                <a:spcPts val="0"/>
              </a:spcAft>
              <a:buSzPts val="3600"/>
              <a:buNone/>
              <a:defRPr sz="3600"/>
            </a:lvl3pPr>
            <a:lvl4pPr lvl="3" rtl="0">
              <a:lnSpc>
                <a:spcPct val="90000"/>
              </a:lnSpc>
              <a:spcBef>
                <a:spcPts val="0"/>
              </a:spcBef>
              <a:spcAft>
                <a:spcPts val="0"/>
              </a:spcAft>
              <a:buSzPts val="3600"/>
              <a:buNone/>
              <a:defRPr sz="3600"/>
            </a:lvl4pPr>
            <a:lvl5pPr lvl="4" rtl="0">
              <a:lnSpc>
                <a:spcPct val="90000"/>
              </a:lnSpc>
              <a:spcBef>
                <a:spcPts val="0"/>
              </a:spcBef>
              <a:spcAft>
                <a:spcPts val="0"/>
              </a:spcAft>
              <a:buSzPts val="3600"/>
              <a:buNone/>
              <a:defRPr sz="3600"/>
            </a:lvl5pPr>
            <a:lvl6pPr lvl="5" rtl="0">
              <a:lnSpc>
                <a:spcPct val="90000"/>
              </a:lnSpc>
              <a:spcBef>
                <a:spcPts val="0"/>
              </a:spcBef>
              <a:spcAft>
                <a:spcPts val="0"/>
              </a:spcAft>
              <a:buSzPts val="3600"/>
              <a:buNone/>
              <a:defRPr sz="3600"/>
            </a:lvl6pPr>
            <a:lvl7pPr lvl="6" rtl="0">
              <a:lnSpc>
                <a:spcPct val="90000"/>
              </a:lnSpc>
              <a:spcBef>
                <a:spcPts val="0"/>
              </a:spcBef>
              <a:spcAft>
                <a:spcPts val="0"/>
              </a:spcAft>
              <a:buSzPts val="3600"/>
              <a:buNone/>
              <a:defRPr sz="3600"/>
            </a:lvl7pPr>
            <a:lvl8pPr lvl="7" rtl="0">
              <a:lnSpc>
                <a:spcPct val="90000"/>
              </a:lnSpc>
              <a:spcBef>
                <a:spcPts val="0"/>
              </a:spcBef>
              <a:spcAft>
                <a:spcPts val="0"/>
              </a:spcAft>
              <a:buSzPts val="3600"/>
              <a:buNone/>
              <a:defRPr sz="3600"/>
            </a:lvl8pPr>
            <a:lvl9pPr lvl="8" rtl="0">
              <a:lnSpc>
                <a:spcPct val="90000"/>
              </a:lnSpc>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311700" y="2844488"/>
            <a:ext cx="464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3"/>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400"/>
              </a:spcBef>
              <a:spcAft>
                <a:spcPts val="0"/>
              </a:spcAft>
              <a:buNone/>
              <a:defRPr sz="1000" b="1">
                <a:solidFill>
                  <a:srgbClr val="FFFFFF"/>
                </a:solidFill>
              </a:defRPr>
            </a:lvl2pPr>
            <a:lvl3pPr lvl="2" rtl="0">
              <a:spcBef>
                <a:spcPts val="1400"/>
              </a:spcBef>
              <a:spcAft>
                <a:spcPts val="0"/>
              </a:spcAft>
              <a:buNone/>
              <a:defRPr sz="1000" b="1">
                <a:solidFill>
                  <a:srgbClr val="FFFFFF"/>
                </a:solidFill>
              </a:defRPr>
            </a:lvl3pPr>
            <a:lvl4pPr lvl="3" rtl="0">
              <a:spcBef>
                <a:spcPts val="1400"/>
              </a:spcBef>
              <a:spcAft>
                <a:spcPts val="0"/>
              </a:spcAft>
              <a:buNone/>
              <a:defRPr sz="1000" b="1">
                <a:solidFill>
                  <a:srgbClr val="FFFFFF"/>
                </a:solidFill>
              </a:defRPr>
            </a:lvl4pPr>
            <a:lvl5pPr lvl="4" rtl="0">
              <a:spcBef>
                <a:spcPts val="1400"/>
              </a:spcBef>
              <a:spcAft>
                <a:spcPts val="0"/>
              </a:spcAft>
              <a:buNone/>
              <a:defRPr sz="1000" b="1">
                <a:solidFill>
                  <a:srgbClr val="FFFFFF"/>
                </a:solidFill>
              </a:defRPr>
            </a:lvl5pPr>
            <a:lvl6pPr lvl="5" rtl="0">
              <a:spcBef>
                <a:spcPts val="1400"/>
              </a:spcBef>
              <a:spcAft>
                <a:spcPts val="0"/>
              </a:spcAft>
              <a:buNone/>
              <a:defRPr sz="1000" b="1">
                <a:solidFill>
                  <a:srgbClr val="FFFFFF"/>
                </a:solidFill>
              </a:defRPr>
            </a:lvl6pPr>
            <a:lvl7pPr lvl="6" rtl="0">
              <a:spcBef>
                <a:spcPts val="1400"/>
              </a:spcBef>
              <a:spcAft>
                <a:spcPts val="0"/>
              </a:spcAft>
              <a:buNone/>
              <a:defRPr sz="1000" b="1">
                <a:solidFill>
                  <a:srgbClr val="FFFFFF"/>
                </a:solidFill>
              </a:defRPr>
            </a:lvl7pPr>
            <a:lvl8pPr lvl="7" rtl="0">
              <a:spcBef>
                <a:spcPts val="1400"/>
              </a:spcBef>
              <a:spcAft>
                <a:spcPts val="0"/>
              </a:spcAft>
              <a:buNone/>
              <a:defRPr sz="1000" b="1">
                <a:solidFill>
                  <a:srgbClr val="FFFFFF"/>
                </a:solidFill>
              </a:defRPr>
            </a:lvl8pPr>
            <a:lvl9pPr lvl="8" rtl="0">
              <a:spcBef>
                <a:spcPts val="1400"/>
              </a:spcBef>
              <a:spcAft>
                <a:spcPts val="1400"/>
              </a:spcAft>
              <a:buNone/>
              <a:defRPr sz="1000" b="1">
                <a:solidFill>
                  <a:srgbClr val="FFFFFF"/>
                </a:solidFill>
              </a:defRPr>
            </a:lvl9pPr>
          </a:lstStyle>
          <a:p>
            <a:endParaRPr/>
          </a:p>
        </p:txBody>
      </p:sp>
      <p:sp>
        <p:nvSpPr>
          <p:cNvPr id="27" name="Google Shape;27;p3"/>
          <p:cNvSpPr txBox="1">
            <a:spLocks noGrp="1"/>
          </p:cNvSpPr>
          <p:nvPr>
            <p:ph type="subTitle" idx="3"/>
          </p:nvPr>
        </p:nvSpPr>
        <p:spPr>
          <a:xfrm>
            <a:off x="5477650" y="4096775"/>
            <a:ext cx="3554700" cy="1095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400"/>
              </a:spcBef>
              <a:spcAft>
                <a:spcPts val="0"/>
              </a:spcAft>
              <a:buNone/>
              <a:defRPr sz="1000" b="1">
                <a:solidFill>
                  <a:srgbClr val="FFFFFF"/>
                </a:solidFill>
              </a:defRPr>
            </a:lvl2pPr>
            <a:lvl3pPr lvl="2" algn="r" rtl="0">
              <a:spcBef>
                <a:spcPts val="1400"/>
              </a:spcBef>
              <a:spcAft>
                <a:spcPts val="0"/>
              </a:spcAft>
              <a:buNone/>
              <a:defRPr sz="1000" b="1">
                <a:solidFill>
                  <a:srgbClr val="FFFFFF"/>
                </a:solidFill>
              </a:defRPr>
            </a:lvl3pPr>
            <a:lvl4pPr lvl="3" algn="r" rtl="0">
              <a:spcBef>
                <a:spcPts val="1400"/>
              </a:spcBef>
              <a:spcAft>
                <a:spcPts val="0"/>
              </a:spcAft>
              <a:buNone/>
              <a:defRPr sz="1000" b="1">
                <a:solidFill>
                  <a:srgbClr val="FFFFFF"/>
                </a:solidFill>
              </a:defRPr>
            </a:lvl4pPr>
            <a:lvl5pPr lvl="4" algn="r" rtl="0">
              <a:spcBef>
                <a:spcPts val="1400"/>
              </a:spcBef>
              <a:spcAft>
                <a:spcPts val="0"/>
              </a:spcAft>
              <a:buNone/>
              <a:defRPr sz="1000" b="1">
                <a:solidFill>
                  <a:srgbClr val="FFFFFF"/>
                </a:solidFill>
              </a:defRPr>
            </a:lvl5pPr>
            <a:lvl6pPr lvl="5" algn="r" rtl="0">
              <a:spcBef>
                <a:spcPts val="1400"/>
              </a:spcBef>
              <a:spcAft>
                <a:spcPts val="0"/>
              </a:spcAft>
              <a:buNone/>
              <a:defRPr sz="1000" b="1">
                <a:solidFill>
                  <a:srgbClr val="FFFFFF"/>
                </a:solidFill>
              </a:defRPr>
            </a:lvl6pPr>
            <a:lvl7pPr lvl="6" algn="r" rtl="0">
              <a:spcBef>
                <a:spcPts val="1400"/>
              </a:spcBef>
              <a:spcAft>
                <a:spcPts val="0"/>
              </a:spcAft>
              <a:buNone/>
              <a:defRPr sz="1000" b="1">
                <a:solidFill>
                  <a:srgbClr val="FFFFFF"/>
                </a:solidFill>
              </a:defRPr>
            </a:lvl7pPr>
            <a:lvl8pPr lvl="7" algn="r" rtl="0">
              <a:spcBef>
                <a:spcPts val="1400"/>
              </a:spcBef>
              <a:spcAft>
                <a:spcPts val="0"/>
              </a:spcAft>
              <a:buNone/>
              <a:defRPr sz="1000" b="1">
                <a:solidFill>
                  <a:srgbClr val="FFFFFF"/>
                </a:solidFill>
              </a:defRPr>
            </a:lvl8pPr>
            <a:lvl9pPr lvl="8" algn="r" rtl="0">
              <a:spcBef>
                <a:spcPts val="1400"/>
              </a:spcBef>
              <a:spcAft>
                <a:spcPts val="1400"/>
              </a:spcAft>
              <a:buNone/>
              <a:defRPr sz="10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ormal slide">
  <p:cSld name="Normal slide">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2"/>
              </a:buClr>
              <a:buSzPts val="2000"/>
              <a:buNone/>
              <a:defRPr i="0">
                <a:solidFill>
                  <a:schemeClr val="accent2"/>
                </a:solidFill>
              </a:defRPr>
            </a:lvl1pPr>
            <a:lvl2pPr lvl="1" rtl="0">
              <a:spcBef>
                <a:spcPts val="0"/>
              </a:spcBef>
              <a:spcAft>
                <a:spcPts val="0"/>
              </a:spcAft>
              <a:buSzPts val="2000"/>
              <a:buFont typeface="Lato Black"/>
              <a:buNone/>
              <a:defRPr>
                <a:latin typeface="Lato Black"/>
                <a:ea typeface="Lato Black"/>
                <a:cs typeface="Lato Black"/>
                <a:sym typeface="Lato Black"/>
              </a:defRPr>
            </a:lvl2pPr>
            <a:lvl3pPr lvl="2" rtl="0">
              <a:spcBef>
                <a:spcPts val="0"/>
              </a:spcBef>
              <a:spcAft>
                <a:spcPts val="0"/>
              </a:spcAft>
              <a:buSzPts val="2000"/>
              <a:buFont typeface="Lato Black"/>
              <a:buNone/>
              <a:defRPr>
                <a:latin typeface="Lato Black"/>
                <a:ea typeface="Lato Black"/>
                <a:cs typeface="Lato Black"/>
                <a:sym typeface="Lato Black"/>
              </a:defRPr>
            </a:lvl3pPr>
            <a:lvl4pPr lvl="3" rtl="0">
              <a:spcBef>
                <a:spcPts val="0"/>
              </a:spcBef>
              <a:spcAft>
                <a:spcPts val="0"/>
              </a:spcAft>
              <a:buSzPts val="2000"/>
              <a:buFont typeface="Lato Black"/>
              <a:buNone/>
              <a:defRPr>
                <a:latin typeface="Lato Black"/>
                <a:ea typeface="Lato Black"/>
                <a:cs typeface="Lato Black"/>
                <a:sym typeface="Lato Black"/>
              </a:defRPr>
            </a:lvl4pPr>
            <a:lvl5pPr lvl="4" rtl="0">
              <a:spcBef>
                <a:spcPts val="0"/>
              </a:spcBef>
              <a:spcAft>
                <a:spcPts val="0"/>
              </a:spcAft>
              <a:buSzPts val="2000"/>
              <a:buFont typeface="Lato Black"/>
              <a:buNone/>
              <a:defRPr>
                <a:latin typeface="Lato Black"/>
                <a:ea typeface="Lato Black"/>
                <a:cs typeface="Lato Black"/>
                <a:sym typeface="Lato Black"/>
              </a:defRPr>
            </a:lvl5pPr>
            <a:lvl6pPr lvl="5" rtl="0">
              <a:spcBef>
                <a:spcPts val="0"/>
              </a:spcBef>
              <a:spcAft>
                <a:spcPts val="0"/>
              </a:spcAft>
              <a:buSzPts val="2000"/>
              <a:buFont typeface="Lato Black"/>
              <a:buNone/>
              <a:defRPr>
                <a:latin typeface="Lato Black"/>
                <a:ea typeface="Lato Black"/>
                <a:cs typeface="Lato Black"/>
                <a:sym typeface="Lato Black"/>
              </a:defRPr>
            </a:lvl6pPr>
            <a:lvl7pPr lvl="6" rtl="0">
              <a:spcBef>
                <a:spcPts val="0"/>
              </a:spcBef>
              <a:spcAft>
                <a:spcPts val="0"/>
              </a:spcAft>
              <a:buSzPts val="2000"/>
              <a:buFont typeface="Lato Black"/>
              <a:buNone/>
              <a:defRPr>
                <a:latin typeface="Lato Black"/>
                <a:ea typeface="Lato Black"/>
                <a:cs typeface="Lato Black"/>
                <a:sym typeface="Lato Black"/>
              </a:defRPr>
            </a:lvl7pPr>
            <a:lvl8pPr lvl="7" rtl="0">
              <a:spcBef>
                <a:spcPts val="0"/>
              </a:spcBef>
              <a:spcAft>
                <a:spcPts val="0"/>
              </a:spcAft>
              <a:buSzPts val="2000"/>
              <a:buFont typeface="Lato Black"/>
              <a:buNone/>
              <a:defRPr>
                <a:latin typeface="Lato Black"/>
                <a:ea typeface="Lato Black"/>
                <a:cs typeface="Lato Black"/>
                <a:sym typeface="Lato Black"/>
              </a:defRPr>
            </a:lvl8pPr>
            <a:lvl9pPr lvl="8" rtl="0">
              <a:spcBef>
                <a:spcPts val="0"/>
              </a:spcBef>
              <a:spcAft>
                <a:spcPts val="0"/>
              </a:spcAft>
              <a:buSzPts val="2000"/>
              <a:buFont typeface="Lato Black"/>
              <a:buNone/>
              <a:defRPr>
                <a:latin typeface="Lato Black"/>
                <a:ea typeface="Lato Black"/>
                <a:cs typeface="Lato Black"/>
                <a:sym typeface="Lato Black"/>
              </a:defRPr>
            </a:lvl9pPr>
          </a:lstStyle>
          <a:p>
            <a:endParaRPr/>
          </a:p>
        </p:txBody>
      </p:sp>
      <p:sp>
        <p:nvSpPr>
          <p:cNvPr id="122" name="Google Shape;122;p21"/>
          <p:cNvSpPr txBox="1">
            <a:spLocks noGrp="1"/>
          </p:cNvSpPr>
          <p:nvPr>
            <p:ph type="body" idx="1"/>
          </p:nvPr>
        </p:nvSpPr>
        <p:spPr>
          <a:xfrm>
            <a:off x="317500" y="742950"/>
            <a:ext cx="8471400" cy="3847200"/>
          </a:xfrm>
          <a:prstGeom prst="rect">
            <a:avLst/>
          </a:prstGeom>
          <a:noFill/>
          <a:ln>
            <a:noFill/>
          </a:ln>
        </p:spPr>
        <p:txBody>
          <a:bodyPr spcFirstLastPara="1" wrap="square" lIns="91425" tIns="45700" rIns="91425" bIns="45700" anchor="t" anchorCtr="0">
            <a:noAutofit/>
          </a:bodyPr>
          <a:lstStyle>
            <a:lvl1pPr marL="457200" lvl="0" indent="-342900" algn="l" rtl="0">
              <a:spcBef>
                <a:spcPts val="1600"/>
              </a:spcBef>
              <a:spcAft>
                <a:spcPts val="0"/>
              </a:spcAft>
              <a:buSzPts val="1800"/>
              <a:buFont typeface="Lato"/>
              <a:buChar char="●"/>
              <a:defRPr i="0">
                <a:latin typeface="Lato"/>
                <a:ea typeface="Lato"/>
                <a:cs typeface="Lato"/>
                <a:sym typeface="Lato"/>
              </a:defRPr>
            </a:lvl1pPr>
            <a:lvl2pPr marL="914400" lvl="1" indent="-330200" algn="l" rtl="0">
              <a:spcBef>
                <a:spcPts val="1400"/>
              </a:spcBef>
              <a:spcAft>
                <a:spcPts val="0"/>
              </a:spcAft>
              <a:buSzPts val="1600"/>
              <a:buFont typeface="Lato"/>
              <a:buChar char="○"/>
              <a:defRPr i="0">
                <a:latin typeface="Lato"/>
                <a:ea typeface="Lato"/>
                <a:cs typeface="Lato"/>
                <a:sym typeface="Lato"/>
              </a:defRPr>
            </a:lvl2pPr>
            <a:lvl3pPr marL="1371600" lvl="2" indent="-317500" algn="l" rtl="0">
              <a:spcBef>
                <a:spcPts val="1200"/>
              </a:spcBef>
              <a:spcAft>
                <a:spcPts val="0"/>
              </a:spcAft>
              <a:buSzPts val="1400"/>
              <a:buFont typeface="Lato"/>
              <a:buChar char="■"/>
              <a:defRPr i="0">
                <a:latin typeface="Lato"/>
                <a:ea typeface="Lato"/>
                <a:cs typeface="Lato"/>
                <a:sym typeface="Lato"/>
              </a:defRPr>
            </a:lvl3pPr>
            <a:lvl4pPr marL="1828800" lvl="3" indent="-342900" algn="l" rtl="0">
              <a:spcBef>
                <a:spcPts val="1000"/>
              </a:spcBef>
              <a:spcAft>
                <a:spcPts val="0"/>
              </a:spcAft>
              <a:buSzPts val="1800"/>
              <a:buFont typeface="Lato"/>
              <a:buChar char="●"/>
              <a:defRPr>
                <a:latin typeface="Lato"/>
                <a:ea typeface="Lato"/>
                <a:cs typeface="Lato"/>
                <a:sym typeface="Lato"/>
              </a:defRPr>
            </a:lvl4pPr>
            <a:lvl5pPr marL="2286000" lvl="4" indent="-342900" algn="l" rtl="0">
              <a:spcBef>
                <a:spcPts val="800"/>
              </a:spcBef>
              <a:spcAft>
                <a:spcPts val="0"/>
              </a:spcAft>
              <a:buSzPts val="1800"/>
              <a:buFont typeface="Lato"/>
              <a:buChar char="○"/>
              <a:defRPr>
                <a:latin typeface="Lato"/>
                <a:ea typeface="Lato"/>
                <a:cs typeface="Lato"/>
                <a:sym typeface="Lato"/>
              </a:defRPr>
            </a:lvl5pPr>
            <a:lvl6pPr marL="2743200" lvl="5" indent="-342900" algn="l" rtl="0">
              <a:spcBef>
                <a:spcPts val="600"/>
              </a:spcBef>
              <a:spcAft>
                <a:spcPts val="0"/>
              </a:spcAft>
              <a:buClr>
                <a:schemeClr val="dk1"/>
              </a:buClr>
              <a:buSzPts val="1800"/>
              <a:buFont typeface="Lato"/>
              <a:buChar char="■"/>
              <a:defRPr>
                <a:latin typeface="Lato"/>
                <a:ea typeface="Lato"/>
                <a:cs typeface="Lato"/>
                <a:sym typeface="Lato"/>
              </a:defRPr>
            </a:lvl6pPr>
            <a:lvl7pPr marL="3200400" lvl="6" indent="-342900" algn="l" rtl="0">
              <a:spcBef>
                <a:spcPts val="400"/>
              </a:spcBef>
              <a:spcAft>
                <a:spcPts val="0"/>
              </a:spcAft>
              <a:buClr>
                <a:schemeClr val="dk1"/>
              </a:buClr>
              <a:buSzPts val="1800"/>
              <a:buFont typeface="Lato"/>
              <a:buChar char="●"/>
              <a:defRPr>
                <a:latin typeface="Lato"/>
                <a:ea typeface="Lato"/>
                <a:cs typeface="Lato"/>
                <a:sym typeface="Lato"/>
              </a:defRPr>
            </a:lvl7pPr>
            <a:lvl8pPr marL="3657600" lvl="7" indent="-342900" algn="l" rtl="0">
              <a:spcBef>
                <a:spcPts val="400"/>
              </a:spcBef>
              <a:spcAft>
                <a:spcPts val="0"/>
              </a:spcAft>
              <a:buClr>
                <a:schemeClr val="dk1"/>
              </a:buClr>
              <a:buSzPts val="1800"/>
              <a:buFont typeface="Lato"/>
              <a:buChar char="○"/>
              <a:defRPr>
                <a:latin typeface="Lato"/>
                <a:ea typeface="Lato"/>
                <a:cs typeface="Lato"/>
                <a:sym typeface="Lato"/>
              </a:defRPr>
            </a:lvl8pPr>
            <a:lvl9pPr marL="4114800" lvl="8" indent="-342900" algn="l" rtl="0">
              <a:spcBef>
                <a:spcPts val="400"/>
              </a:spcBef>
              <a:spcAft>
                <a:spcPts val="400"/>
              </a:spcAft>
              <a:buClr>
                <a:schemeClr val="dk1"/>
              </a:buClr>
              <a:buSzPts val="1800"/>
              <a:buFont typeface="Lato"/>
              <a:buChar char="■"/>
              <a:defRPr>
                <a:latin typeface="Lato"/>
                <a:ea typeface="Lato"/>
                <a:cs typeface="Lato"/>
                <a:sym typeface="Lato"/>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bg>
      <p:bgPr>
        <a:solidFill>
          <a:srgbClr val="EFEFEF"/>
        </a:solidFill>
        <a:effectLst/>
      </p:bgPr>
    </p:bg>
    <p:spTree>
      <p:nvGrpSpPr>
        <p:cNvPr id="1" name="Shape 123"/>
        <p:cNvGrpSpPr/>
        <p:nvPr/>
      </p:nvGrpSpPr>
      <p:grpSpPr>
        <a:xfrm>
          <a:off x="0" y="0"/>
          <a:ext cx="0" cy="0"/>
          <a:chOff x="0" y="0"/>
          <a:chExt cx="0" cy="0"/>
        </a:xfrm>
      </p:grpSpPr>
      <p:sp>
        <p:nvSpPr>
          <p:cNvPr id="124" name="Google Shape;12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7539" y="205980"/>
            <a:ext cx="8471400" cy="32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0E95C4"/>
              </a:buClr>
              <a:buSzPts val="1400"/>
              <a:buNone/>
              <a:defRPr sz="1400"/>
            </a:lvl1pPr>
            <a:lvl2pPr lvl="1" algn="l" rtl="0">
              <a:lnSpc>
                <a:spcPct val="100000"/>
              </a:lnSpc>
              <a:spcBef>
                <a:spcPts val="0"/>
              </a:spcBef>
              <a:spcAft>
                <a:spcPts val="0"/>
              </a:spcAft>
              <a:buClr>
                <a:srgbClr val="0E95C4"/>
              </a:buClr>
              <a:buSzPts val="1400"/>
              <a:buNone/>
              <a:defRPr sz="1400"/>
            </a:lvl2pPr>
            <a:lvl3pPr lvl="2" algn="l" rtl="0">
              <a:lnSpc>
                <a:spcPct val="100000"/>
              </a:lnSpc>
              <a:spcBef>
                <a:spcPts val="0"/>
              </a:spcBef>
              <a:spcAft>
                <a:spcPts val="0"/>
              </a:spcAft>
              <a:buClr>
                <a:srgbClr val="0E95C4"/>
              </a:buClr>
              <a:buSzPts val="1400"/>
              <a:buNone/>
              <a:defRPr sz="1400"/>
            </a:lvl3pPr>
            <a:lvl4pPr lvl="3" algn="l" rtl="0">
              <a:lnSpc>
                <a:spcPct val="100000"/>
              </a:lnSpc>
              <a:spcBef>
                <a:spcPts val="0"/>
              </a:spcBef>
              <a:spcAft>
                <a:spcPts val="0"/>
              </a:spcAft>
              <a:buClr>
                <a:srgbClr val="0E95C4"/>
              </a:buClr>
              <a:buSzPts val="1400"/>
              <a:buNone/>
              <a:defRPr sz="1400"/>
            </a:lvl4pPr>
            <a:lvl5pPr lvl="4" algn="l" rtl="0">
              <a:lnSpc>
                <a:spcPct val="100000"/>
              </a:lnSpc>
              <a:spcBef>
                <a:spcPts val="0"/>
              </a:spcBef>
              <a:spcAft>
                <a:spcPts val="0"/>
              </a:spcAft>
              <a:buClr>
                <a:srgbClr val="0E95C4"/>
              </a:buClr>
              <a:buSzPts val="1400"/>
              <a:buNone/>
              <a:defRPr sz="1400"/>
            </a:lvl5pPr>
            <a:lvl6pPr lvl="5" algn="l" rtl="0">
              <a:lnSpc>
                <a:spcPct val="100000"/>
              </a:lnSpc>
              <a:spcBef>
                <a:spcPts val="0"/>
              </a:spcBef>
              <a:spcAft>
                <a:spcPts val="0"/>
              </a:spcAft>
              <a:buClr>
                <a:srgbClr val="0E95C4"/>
              </a:buClr>
              <a:buSzPts val="1400"/>
              <a:buNone/>
              <a:defRPr sz="1400"/>
            </a:lvl6pPr>
            <a:lvl7pPr lvl="6" algn="l" rtl="0">
              <a:lnSpc>
                <a:spcPct val="100000"/>
              </a:lnSpc>
              <a:spcBef>
                <a:spcPts val="0"/>
              </a:spcBef>
              <a:spcAft>
                <a:spcPts val="0"/>
              </a:spcAft>
              <a:buClr>
                <a:srgbClr val="0E95C4"/>
              </a:buClr>
              <a:buSzPts val="1400"/>
              <a:buNone/>
              <a:defRPr sz="1400"/>
            </a:lvl7pPr>
            <a:lvl8pPr lvl="7" algn="l" rtl="0">
              <a:lnSpc>
                <a:spcPct val="100000"/>
              </a:lnSpc>
              <a:spcBef>
                <a:spcPts val="0"/>
              </a:spcBef>
              <a:spcAft>
                <a:spcPts val="0"/>
              </a:spcAft>
              <a:buClr>
                <a:srgbClr val="0E95C4"/>
              </a:buClr>
              <a:buSzPts val="1400"/>
              <a:buNone/>
              <a:defRPr sz="1400"/>
            </a:lvl8pPr>
            <a:lvl9pPr lvl="8" algn="l" rtl="0">
              <a:lnSpc>
                <a:spcPct val="100000"/>
              </a:lnSpc>
              <a:spcBef>
                <a:spcPts val="0"/>
              </a:spcBef>
              <a:spcAft>
                <a:spcPts val="0"/>
              </a:spcAft>
              <a:buClr>
                <a:srgbClr val="0E95C4"/>
              </a:buClr>
              <a:buSzPts val="1400"/>
              <a:buNone/>
              <a:defRPr sz="1400"/>
            </a:lvl9pPr>
          </a:lstStyle>
          <a:p>
            <a:endParaRPr/>
          </a:p>
        </p:txBody>
      </p:sp>
      <p:sp>
        <p:nvSpPr>
          <p:cNvPr id="127" name="Google Shape;127;p23"/>
          <p:cNvSpPr txBox="1">
            <a:spLocks noGrp="1"/>
          </p:cNvSpPr>
          <p:nvPr>
            <p:ph type="sldNum" idx="12"/>
          </p:nvPr>
        </p:nvSpPr>
        <p:spPr>
          <a:xfrm>
            <a:off x="317501" y="4953083"/>
            <a:ext cx="141900" cy="123900"/>
          </a:xfrm>
          <a:prstGeom prst="rect">
            <a:avLst/>
          </a:prstGeom>
          <a:noFill/>
          <a:ln>
            <a:noFill/>
          </a:ln>
        </p:spPr>
        <p:txBody>
          <a:bodyPr spcFirstLastPara="1" wrap="square" lIns="34275" tIns="34275" rIns="34275" bIns="34275" anchor="ctr" anchorCtr="0">
            <a:noAutofit/>
          </a:bodyPr>
          <a:lstStyle>
            <a:lvl1pPr marL="0" lvl="0" indent="0" algn="l" rtl="0">
              <a:lnSpc>
                <a:spcPct val="100000"/>
              </a:lnSpc>
              <a:spcBef>
                <a:spcPts val="0"/>
              </a:spcBef>
              <a:spcAft>
                <a:spcPts val="0"/>
              </a:spcAft>
              <a:buClr>
                <a:srgbClr val="FFFFFF"/>
              </a:buClr>
              <a:buSzPts val="500"/>
              <a:buFont typeface="Arial"/>
              <a:buNone/>
              <a:defRPr sz="500" b="1">
                <a:solidFill>
                  <a:srgbClr val="FFFFFF"/>
                </a:solidFill>
              </a:defRPr>
            </a:lvl1pPr>
            <a:lvl2pPr marL="0" lvl="1" indent="0" algn="l" rtl="0">
              <a:lnSpc>
                <a:spcPct val="100000"/>
              </a:lnSpc>
              <a:spcBef>
                <a:spcPts val="0"/>
              </a:spcBef>
              <a:spcAft>
                <a:spcPts val="0"/>
              </a:spcAft>
              <a:buClr>
                <a:srgbClr val="FFFFFF"/>
              </a:buClr>
              <a:buSzPts val="500"/>
              <a:buFont typeface="Arial"/>
              <a:buNone/>
              <a:defRPr sz="500" b="1">
                <a:solidFill>
                  <a:srgbClr val="FFFFFF"/>
                </a:solidFill>
              </a:defRPr>
            </a:lvl2pPr>
            <a:lvl3pPr marL="0" lvl="2" indent="0" algn="l" rtl="0">
              <a:lnSpc>
                <a:spcPct val="100000"/>
              </a:lnSpc>
              <a:spcBef>
                <a:spcPts val="0"/>
              </a:spcBef>
              <a:spcAft>
                <a:spcPts val="0"/>
              </a:spcAft>
              <a:buClr>
                <a:srgbClr val="FFFFFF"/>
              </a:buClr>
              <a:buSzPts val="500"/>
              <a:buFont typeface="Arial"/>
              <a:buNone/>
              <a:defRPr sz="500" b="1">
                <a:solidFill>
                  <a:srgbClr val="FFFFFF"/>
                </a:solidFill>
              </a:defRPr>
            </a:lvl3pPr>
            <a:lvl4pPr marL="0" lvl="3" indent="0" algn="l" rtl="0">
              <a:lnSpc>
                <a:spcPct val="100000"/>
              </a:lnSpc>
              <a:spcBef>
                <a:spcPts val="0"/>
              </a:spcBef>
              <a:spcAft>
                <a:spcPts val="0"/>
              </a:spcAft>
              <a:buClr>
                <a:srgbClr val="FFFFFF"/>
              </a:buClr>
              <a:buSzPts val="500"/>
              <a:buFont typeface="Arial"/>
              <a:buNone/>
              <a:defRPr sz="500" b="1">
                <a:solidFill>
                  <a:srgbClr val="FFFFFF"/>
                </a:solidFill>
              </a:defRPr>
            </a:lvl4pPr>
            <a:lvl5pPr marL="0" lvl="4" indent="0" algn="l" rtl="0">
              <a:lnSpc>
                <a:spcPct val="100000"/>
              </a:lnSpc>
              <a:spcBef>
                <a:spcPts val="0"/>
              </a:spcBef>
              <a:spcAft>
                <a:spcPts val="0"/>
              </a:spcAft>
              <a:buClr>
                <a:srgbClr val="FFFFFF"/>
              </a:buClr>
              <a:buSzPts val="500"/>
              <a:buFont typeface="Arial"/>
              <a:buNone/>
              <a:defRPr sz="500" b="1">
                <a:solidFill>
                  <a:srgbClr val="FFFFFF"/>
                </a:solidFill>
              </a:defRPr>
            </a:lvl5pPr>
            <a:lvl6pPr marL="0" lvl="5" indent="0" algn="l" rtl="0">
              <a:lnSpc>
                <a:spcPct val="100000"/>
              </a:lnSpc>
              <a:spcBef>
                <a:spcPts val="0"/>
              </a:spcBef>
              <a:spcAft>
                <a:spcPts val="0"/>
              </a:spcAft>
              <a:buClr>
                <a:srgbClr val="FFFFFF"/>
              </a:buClr>
              <a:buSzPts val="500"/>
              <a:buFont typeface="Arial"/>
              <a:buNone/>
              <a:defRPr sz="500" b="1">
                <a:solidFill>
                  <a:srgbClr val="FFFFFF"/>
                </a:solidFill>
              </a:defRPr>
            </a:lvl6pPr>
            <a:lvl7pPr marL="0" lvl="6" indent="0" algn="l" rtl="0">
              <a:lnSpc>
                <a:spcPct val="100000"/>
              </a:lnSpc>
              <a:spcBef>
                <a:spcPts val="0"/>
              </a:spcBef>
              <a:spcAft>
                <a:spcPts val="0"/>
              </a:spcAft>
              <a:buClr>
                <a:srgbClr val="FFFFFF"/>
              </a:buClr>
              <a:buSzPts val="500"/>
              <a:buFont typeface="Arial"/>
              <a:buNone/>
              <a:defRPr sz="500" b="1">
                <a:solidFill>
                  <a:srgbClr val="FFFFFF"/>
                </a:solidFill>
              </a:defRPr>
            </a:lvl7pPr>
            <a:lvl8pPr marL="0" lvl="7" indent="0" algn="l" rtl="0">
              <a:lnSpc>
                <a:spcPct val="100000"/>
              </a:lnSpc>
              <a:spcBef>
                <a:spcPts val="0"/>
              </a:spcBef>
              <a:spcAft>
                <a:spcPts val="0"/>
              </a:spcAft>
              <a:buClr>
                <a:srgbClr val="FFFFFF"/>
              </a:buClr>
              <a:buSzPts val="500"/>
              <a:buFont typeface="Arial"/>
              <a:buNone/>
              <a:defRPr sz="500" b="1">
                <a:solidFill>
                  <a:srgbClr val="FFFFFF"/>
                </a:solidFill>
              </a:defRPr>
            </a:lvl8pPr>
            <a:lvl9pPr marL="0" lvl="8" indent="0" algn="l" rtl="0">
              <a:lnSpc>
                <a:spcPct val="100000"/>
              </a:lnSpc>
              <a:spcBef>
                <a:spcPts val="0"/>
              </a:spcBef>
              <a:spcAft>
                <a:spcPts val="0"/>
              </a:spcAft>
              <a:buClr>
                <a:srgbClr val="FFFFFF"/>
              </a:buClr>
              <a:buSzPts val="500"/>
              <a:buFont typeface="Arial"/>
              <a:buNone/>
              <a:defRPr sz="500" b="1">
                <a:solidFill>
                  <a:srgbClr val="FFFFFF"/>
                </a:solidFill>
              </a:defRPr>
            </a:lvl9pPr>
          </a:lstStyle>
          <a:p>
            <a:pPr marL="0" lvl="0" indent="0" algn="l" rtl="0">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128"/>
        <p:cNvGrpSpPr/>
        <p:nvPr/>
      </p:nvGrpSpPr>
      <p:grpSpPr>
        <a:xfrm>
          <a:off x="0" y="0"/>
          <a:ext cx="0" cy="0"/>
          <a:chOff x="0" y="0"/>
          <a:chExt cx="0" cy="0"/>
        </a:xfrm>
      </p:grpSpPr>
      <p:sp>
        <p:nvSpPr>
          <p:cNvPr id="129" name="Google Shape;12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8">
  <p:cSld name="TITLE_8">
    <p:spTree>
      <p:nvGrpSpPr>
        <p:cNvPr id="1" name="Shape 130"/>
        <p:cNvGrpSpPr/>
        <p:nvPr/>
      </p:nvGrpSpPr>
      <p:grpSpPr>
        <a:xfrm>
          <a:off x="0" y="0"/>
          <a:ext cx="0" cy="0"/>
          <a:chOff x="0" y="0"/>
          <a:chExt cx="0" cy="0"/>
        </a:xfrm>
      </p:grpSpPr>
      <p:sp>
        <p:nvSpPr>
          <p:cNvPr id="131" name="Google Shape;13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2" name="Google Shape;132;p25"/>
          <p:cNvSpPr txBox="1"/>
          <p:nvPr/>
        </p:nvSpPr>
        <p:spPr>
          <a:xfrm>
            <a:off x="63600" y="4866600"/>
            <a:ext cx="5234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solidFill>
                  <a:schemeClr val="lt1"/>
                </a:solidFill>
                <a:latin typeface="Montserrat"/>
                <a:ea typeface="Montserrat"/>
                <a:cs typeface="Montserrat"/>
                <a:sym typeface="Montserrat"/>
              </a:rPr>
              <a:t> © 2021 Palo Alto Networks, Inc. All rights reserved. Confidential</a:t>
            </a:r>
            <a:endParaRPr sz="600" b="1">
              <a:solidFill>
                <a:schemeClr val="lt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only slide">
  <p:cSld name="Title-only slide">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7539" y="205980"/>
            <a:ext cx="8471400" cy="32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0E95C4"/>
              </a:buClr>
              <a:buSzPts val="1400"/>
              <a:buNone/>
              <a:defRPr/>
            </a:lvl1pPr>
            <a:lvl2pPr lvl="1" algn="l" rtl="0">
              <a:lnSpc>
                <a:spcPct val="100000"/>
              </a:lnSpc>
              <a:spcBef>
                <a:spcPts val="0"/>
              </a:spcBef>
              <a:spcAft>
                <a:spcPts val="0"/>
              </a:spcAft>
              <a:buClr>
                <a:srgbClr val="0E95C4"/>
              </a:buClr>
              <a:buSzPts val="1400"/>
              <a:buNone/>
              <a:defRPr/>
            </a:lvl2pPr>
            <a:lvl3pPr lvl="2" algn="l" rtl="0">
              <a:lnSpc>
                <a:spcPct val="100000"/>
              </a:lnSpc>
              <a:spcBef>
                <a:spcPts val="0"/>
              </a:spcBef>
              <a:spcAft>
                <a:spcPts val="0"/>
              </a:spcAft>
              <a:buClr>
                <a:srgbClr val="0E95C4"/>
              </a:buClr>
              <a:buSzPts val="1400"/>
              <a:buNone/>
              <a:defRPr/>
            </a:lvl3pPr>
            <a:lvl4pPr lvl="3" algn="l" rtl="0">
              <a:lnSpc>
                <a:spcPct val="100000"/>
              </a:lnSpc>
              <a:spcBef>
                <a:spcPts val="0"/>
              </a:spcBef>
              <a:spcAft>
                <a:spcPts val="0"/>
              </a:spcAft>
              <a:buClr>
                <a:srgbClr val="0E95C4"/>
              </a:buClr>
              <a:buSzPts val="1400"/>
              <a:buNone/>
              <a:defRPr/>
            </a:lvl4pPr>
            <a:lvl5pPr lvl="4" algn="l" rtl="0">
              <a:lnSpc>
                <a:spcPct val="100000"/>
              </a:lnSpc>
              <a:spcBef>
                <a:spcPts val="0"/>
              </a:spcBef>
              <a:spcAft>
                <a:spcPts val="0"/>
              </a:spcAft>
              <a:buClr>
                <a:srgbClr val="0E95C4"/>
              </a:buClr>
              <a:buSzPts val="1400"/>
              <a:buNone/>
              <a:defRPr/>
            </a:lvl5pPr>
            <a:lvl6pPr lvl="5" algn="l" rtl="0">
              <a:lnSpc>
                <a:spcPct val="100000"/>
              </a:lnSpc>
              <a:spcBef>
                <a:spcPts val="0"/>
              </a:spcBef>
              <a:spcAft>
                <a:spcPts val="0"/>
              </a:spcAft>
              <a:buClr>
                <a:srgbClr val="0E95C4"/>
              </a:buClr>
              <a:buSzPts val="1400"/>
              <a:buNone/>
              <a:defRPr/>
            </a:lvl6pPr>
            <a:lvl7pPr lvl="6" algn="l" rtl="0">
              <a:lnSpc>
                <a:spcPct val="100000"/>
              </a:lnSpc>
              <a:spcBef>
                <a:spcPts val="0"/>
              </a:spcBef>
              <a:spcAft>
                <a:spcPts val="0"/>
              </a:spcAft>
              <a:buClr>
                <a:srgbClr val="0E95C4"/>
              </a:buClr>
              <a:buSzPts val="1400"/>
              <a:buNone/>
              <a:defRPr/>
            </a:lvl7pPr>
            <a:lvl8pPr lvl="7" algn="l" rtl="0">
              <a:lnSpc>
                <a:spcPct val="100000"/>
              </a:lnSpc>
              <a:spcBef>
                <a:spcPts val="0"/>
              </a:spcBef>
              <a:spcAft>
                <a:spcPts val="0"/>
              </a:spcAft>
              <a:buClr>
                <a:srgbClr val="0E95C4"/>
              </a:buClr>
              <a:buSzPts val="1400"/>
              <a:buNone/>
              <a:defRPr/>
            </a:lvl8pPr>
            <a:lvl9pPr lvl="8" algn="l" rtl="0">
              <a:lnSpc>
                <a:spcPct val="100000"/>
              </a:lnSpc>
              <a:spcBef>
                <a:spcPts val="0"/>
              </a:spcBef>
              <a:spcAft>
                <a:spcPts val="0"/>
              </a:spcAft>
              <a:buClr>
                <a:srgbClr val="0E95C4"/>
              </a:buClr>
              <a:buSzPts val="1400"/>
              <a:buNone/>
              <a:defRPr/>
            </a:lvl9pPr>
          </a:lstStyle>
          <a:p>
            <a:endParaRPr/>
          </a:p>
        </p:txBody>
      </p:sp>
      <p:sp>
        <p:nvSpPr>
          <p:cNvPr id="135" name="Google Shape;135;p26"/>
          <p:cNvSpPr txBox="1">
            <a:spLocks noGrp="1"/>
          </p:cNvSpPr>
          <p:nvPr>
            <p:ph type="sldNum" idx="12"/>
          </p:nvPr>
        </p:nvSpPr>
        <p:spPr>
          <a:xfrm>
            <a:off x="317501" y="4953083"/>
            <a:ext cx="141900" cy="123900"/>
          </a:xfrm>
          <a:prstGeom prst="rect">
            <a:avLst/>
          </a:prstGeom>
          <a:noFill/>
          <a:ln>
            <a:noFill/>
          </a:ln>
        </p:spPr>
        <p:txBody>
          <a:bodyPr spcFirstLastPara="1" wrap="square" lIns="34275" tIns="34275" rIns="34275" bIns="34275" anchor="ctr" anchorCtr="0">
            <a:noAutofit/>
          </a:bodyPr>
          <a:lstStyle>
            <a:lvl1pPr marL="0" lvl="0" indent="0" algn="l" rtl="0">
              <a:lnSpc>
                <a:spcPct val="100000"/>
              </a:lnSpc>
              <a:spcBef>
                <a:spcPts val="0"/>
              </a:spcBef>
              <a:spcAft>
                <a:spcPts val="0"/>
              </a:spcAft>
              <a:buClr>
                <a:srgbClr val="FFFFFF"/>
              </a:buClr>
              <a:buSzPts val="500"/>
              <a:buFont typeface="Arial"/>
              <a:buNone/>
              <a:defRPr sz="500" b="1">
                <a:solidFill>
                  <a:srgbClr val="FFFFFF"/>
                </a:solidFill>
              </a:defRPr>
            </a:lvl1pPr>
            <a:lvl2pPr marL="0" lvl="1" indent="0" algn="l" rtl="0">
              <a:lnSpc>
                <a:spcPct val="100000"/>
              </a:lnSpc>
              <a:spcBef>
                <a:spcPts val="0"/>
              </a:spcBef>
              <a:spcAft>
                <a:spcPts val="0"/>
              </a:spcAft>
              <a:buClr>
                <a:srgbClr val="FFFFFF"/>
              </a:buClr>
              <a:buSzPts val="500"/>
              <a:buFont typeface="Arial"/>
              <a:buNone/>
              <a:defRPr sz="500" b="1">
                <a:solidFill>
                  <a:srgbClr val="FFFFFF"/>
                </a:solidFill>
              </a:defRPr>
            </a:lvl2pPr>
            <a:lvl3pPr marL="0" lvl="2" indent="0" algn="l" rtl="0">
              <a:lnSpc>
                <a:spcPct val="100000"/>
              </a:lnSpc>
              <a:spcBef>
                <a:spcPts val="0"/>
              </a:spcBef>
              <a:spcAft>
                <a:spcPts val="0"/>
              </a:spcAft>
              <a:buClr>
                <a:srgbClr val="FFFFFF"/>
              </a:buClr>
              <a:buSzPts val="500"/>
              <a:buFont typeface="Arial"/>
              <a:buNone/>
              <a:defRPr sz="500" b="1">
                <a:solidFill>
                  <a:srgbClr val="FFFFFF"/>
                </a:solidFill>
              </a:defRPr>
            </a:lvl3pPr>
            <a:lvl4pPr marL="0" lvl="3" indent="0" algn="l" rtl="0">
              <a:lnSpc>
                <a:spcPct val="100000"/>
              </a:lnSpc>
              <a:spcBef>
                <a:spcPts val="0"/>
              </a:spcBef>
              <a:spcAft>
                <a:spcPts val="0"/>
              </a:spcAft>
              <a:buClr>
                <a:srgbClr val="FFFFFF"/>
              </a:buClr>
              <a:buSzPts val="500"/>
              <a:buFont typeface="Arial"/>
              <a:buNone/>
              <a:defRPr sz="500" b="1">
                <a:solidFill>
                  <a:srgbClr val="FFFFFF"/>
                </a:solidFill>
              </a:defRPr>
            </a:lvl4pPr>
            <a:lvl5pPr marL="0" lvl="4" indent="0" algn="l" rtl="0">
              <a:lnSpc>
                <a:spcPct val="100000"/>
              </a:lnSpc>
              <a:spcBef>
                <a:spcPts val="0"/>
              </a:spcBef>
              <a:spcAft>
                <a:spcPts val="0"/>
              </a:spcAft>
              <a:buClr>
                <a:srgbClr val="FFFFFF"/>
              </a:buClr>
              <a:buSzPts val="500"/>
              <a:buFont typeface="Arial"/>
              <a:buNone/>
              <a:defRPr sz="500" b="1">
                <a:solidFill>
                  <a:srgbClr val="FFFFFF"/>
                </a:solidFill>
              </a:defRPr>
            </a:lvl5pPr>
            <a:lvl6pPr marL="0" lvl="5" indent="0" algn="l" rtl="0">
              <a:lnSpc>
                <a:spcPct val="100000"/>
              </a:lnSpc>
              <a:spcBef>
                <a:spcPts val="0"/>
              </a:spcBef>
              <a:spcAft>
                <a:spcPts val="0"/>
              </a:spcAft>
              <a:buClr>
                <a:srgbClr val="FFFFFF"/>
              </a:buClr>
              <a:buSzPts val="500"/>
              <a:buFont typeface="Arial"/>
              <a:buNone/>
              <a:defRPr sz="500" b="1">
                <a:solidFill>
                  <a:srgbClr val="FFFFFF"/>
                </a:solidFill>
              </a:defRPr>
            </a:lvl6pPr>
            <a:lvl7pPr marL="0" lvl="6" indent="0" algn="l" rtl="0">
              <a:lnSpc>
                <a:spcPct val="100000"/>
              </a:lnSpc>
              <a:spcBef>
                <a:spcPts val="0"/>
              </a:spcBef>
              <a:spcAft>
                <a:spcPts val="0"/>
              </a:spcAft>
              <a:buClr>
                <a:srgbClr val="FFFFFF"/>
              </a:buClr>
              <a:buSzPts val="500"/>
              <a:buFont typeface="Arial"/>
              <a:buNone/>
              <a:defRPr sz="500" b="1">
                <a:solidFill>
                  <a:srgbClr val="FFFFFF"/>
                </a:solidFill>
              </a:defRPr>
            </a:lvl7pPr>
            <a:lvl8pPr marL="0" lvl="7" indent="0" algn="l" rtl="0">
              <a:lnSpc>
                <a:spcPct val="100000"/>
              </a:lnSpc>
              <a:spcBef>
                <a:spcPts val="0"/>
              </a:spcBef>
              <a:spcAft>
                <a:spcPts val="0"/>
              </a:spcAft>
              <a:buClr>
                <a:srgbClr val="FFFFFF"/>
              </a:buClr>
              <a:buSzPts val="500"/>
              <a:buFont typeface="Arial"/>
              <a:buNone/>
              <a:defRPr sz="500" b="1">
                <a:solidFill>
                  <a:srgbClr val="FFFFFF"/>
                </a:solidFill>
              </a:defRPr>
            </a:lvl8pPr>
            <a:lvl9pPr marL="0" lvl="8" indent="0" algn="l" rtl="0">
              <a:lnSpc>
                <a:spcPct val="100000"/>
              </a:lnSpc>
              <a:spcBef>
                <a:spcPts val="0"/>
              </a:spcBef>
              <a:spcAft>
                <a:spcPts val="0"/>
              </a:spcAft>
              <a:buClr>
                <a:srgbClr val="FFFFFF"/>
              </a:buClr>
              <a:buSzPts val="500"/>
              <a:buFont typeface="Arial"/>
              <a:buNone/>
              <a:defRPr sz="500" b="1">
                <a:solidFill>
                  <a:srgbClr val="FFFFFF"/>
                </a:solidFill>
              </a:defRPr>
            </a:lvl9pPr>
          </a:lstStyle>
          <a:p>
            <a:pPr marL="0" lvl="0" indent="0" algn="l" rtl="0">
              <a:spcBef>
                <a:spcPts val="0"/>
              </a:spcBef>
              <a:spcAft>
                <a:spcPts val="0"/>
              </a:spcAft>
              <a:buNone/>
            </a:pPr>
            <a:fld id="{00000000-1234-1234-1234-123412341234}" type="slidenum">
              <a:rPr lang="en"/>
              <a:t>‹#›</a:t>
            </a:fld>
            <a:endParaRPr sz="6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 Images_Text_Two Line Header">
  <p:cSld name="6 Images_Text_Two Line Header">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247904" y="355087"/>
            <a:ext cx="5003700" cy="585900"/>
          </a:xfrm>
          <a:prstGeom prst="rect">
            <a:avLst/>
          </a:prstGeom>
          <a:noFill/>
          <a:ln>
            <a:noFill/>
          </a:ln>
        </p:spPr>
        <p:txBody>
          <a:bodyPr spcFirstLastPara="1" wrap="square" lIns="109725" tIns="54875" rIns="109725" bIns="54875" anchor="ctr" anchorCtr="0">
            <a:noAutofit/>
          </a:bodyPr>
          <a:lstStyle>
            <a:lvl1pPr lvl="0" algn="l" rtl="0">
              <a:spcBef>
                <a:spcPts val="0"/>
              </a:spcBef>
              <a:spcAft>
                <a:spcPts val="0"/>
              </a:spcAft>
              <a:buSzPts val="1200"/>
              <a:buFont typeface="Montserrat"/>
              <a:buNone/>
              <a:defRPr sz="2000" b="1" i="0">
                <a:latin typeface="Montserrat"/>
                <a:ea typeface="Montserrat"/>
                <a:cs typeface="Montserrat"/>
                <a:sym typeface="Montserrat"/>
              </a:defRPr>
            </a:lvl1pPr>
            <a:lvl2pPr lvl="1" algn="l" rtl="0">
              <a:spcBef>
                <a:spcPts val="0"/>
              </a:spcBef>
              <a:spcAft>
                <a:spcPts val="0"/>
              </a:spcAft>
              <a:buSzPts val="1200"/>
              <a:buFont typeface="Montserrat"/>
              <a:buNone/>
              <a:defRPr sz="2600" b="1">
                <a:latin typeface="Montserrat"/>
                <a:ea typeface="Montserrat"/>
                <a:cs typeface="Montserrat"/>
                <a:sym typeface="Montserrat"/>
              </a:defRPr>
            </a:lvl2pPr>
            <a:lvl3pPr lvl="2" algn="l" rtl="0">
              <a:spcBef>
                <a:spcPts val="0"/>
              </a:spcBef>
              <a:spcAft>
                <a:spcPts val="0"/>
              </a:spcAft>
              <a:buSzPts val="1200"/>
              <a:buFont typeface="Montserrat"/>
              <a:buNone/>
              <a:defRPr sz="2600" b="1">
                <a:latin typeface="Montserrat"/>
                <a:ea typeface="Montserrat"/>
                <a:cs typeface="Montserrat"/>
                <a:sym typeface="Montserrat"/>
              </a:defRPr>
            </a:lvl3pPr>
            <a:lvl4pPr lvl="3" algn="l" rtl="0">
              <a:spcBef>
                <a:spcPts val="0"/>
              </a:spcBef>
              <a:spcAft>
                <a:spcPts val="0"/>
              </a:spcAft>
              <a:buSzPts val="1200"/>
              <a:buFont typeface="Montserrat"/>
              <a:buNone/>
              <a:defRPr sz="2600" b="1">
                <a:latin typeface="Montserrat"/>
                <a:ea typeface="Montserrat"/>
                <a:cs typeface="Montserrat"/>
                <a:sym typeface="Montserrat"/>
              </a:defRPr>
            </a:lvl4pPr>
            <a:lvl5pPr lvl="4" algn="l" rtl="0">
              <a:spcBef>
                <a:spcPts val="0"/>
              </a:spcBef>
              <a:spcAft>
                <a:spcPts val="0"/>
              </a:spcAft>
              <a:buSzPts val="1200"/>
              <a:buFont typeface="Montserrat"/>
              <a:buNone/>
              <a:defRPr sz="2600" b="1">
                <a:latin typeface="Montserrat"/>
                <a:ea typeface="Montserrat"/>
                <a:cs typeface="Montserrat"/>
                <a:sym typeface="Montserrat"/>
              </a:defRPr>
            </a:lvl5pPr>
            <a:lvl6pPr lvl="5" algn="l" rtl="0">
              <a:spcBef>
                <a:spcPts val="0"/>
              </a:spcBef>
              <a:spcAft>
                <a:spcPts val="0"/>
              </a:spcAft>
              <a:buSzPts val="1200"/>
              <a:buFont typeface="Montserrat"/>
              <a:buNone/>
              <a:defRPr sz="2600" b="1">
                <a:latin typeface="Montserrat"/>
                <a:ea typeface="Montserrat"/>
                <a:cs typeface="Montserrat"/>
                <a:sym typeface="Montserrat"/>
              </a:defRPr>
            </a:lvl6pPr>
            <a:lvl7pPr lvl="6" algn="l" rtl="0">
              <a:spcBef>
                <a:spcPts val="0"/>
              </a:spcBef>
              <a:spcAft>
                <a:spcPts val="0"/>
              </a:spcAft>
              <a:buSzPts val="1200"/>
              <a:buFont typeface="Montserrat"/>
              <a:buNone/>
              <a:defRPr sz="2600" b="1">
                <a:latin typeface="Montserrat"/>
                <a:ea typeface="Montserrat"/>
                <a:cs typeface="Montserrat"/>
                <a:sym typeface="Montserrat"/>
              </a:defRPr>
            </a:lvl7pPr>
            <a:lvl8pPr lvl="7" algn="l" rtl="0">
              <a:spcBef>
                <a:spcPts val="0"/>
              </a:spcBef>
              <a:spcAft>
                <a:spcPts val="0"/>
              </a:spcAft>
              <a:buSzPts val="1200"/>
              <a:buFont typeface="Montserrat"/>
              <a:buNone/>
              <a:defRPr sz="2600" b="1">
                <a:latin typeface="Montserrat"/>
                <a:ea typeface="Montserrat"/>
                <a:cs typeface="Montserrat"/>
                <a:sym typeface="Montserrat"/>
              </a:defRPr>
            </a:lvl8pPr>
            <a:lvl9pPr lvl="8" algn="l" rtl="0">
              <a:spcBef>
                <a:spcPts val="0"/>
              </a:spcBef>
              <a:spcAft>
                <a:spcPts val="0"/>
              </a:spcAft>
              <a:buSzPts val="1200"/>
              <a:buFont typeface="Montserrat"/>
              <a:buNone/>
              <a:defRPr sz="2600" b="1">
                <a:latin typeface="Montserrat"/>
                <a:ea typeface="Montserrat"/>
                <a:cs typeface="Montserrat"/>
                <a:sym typeface="Montserrat"/>
              </a:defRPr>
            </a:lvl9pPr>
          </a:lstStyle>
          <a:p>
            <a:endParaRPr/>
          </a:p>
        </p:txBody>
      </p:sp>
      <p:sp>
        <p:nvSpPr>
          <p:cNvPr id="138" name="Google Shape;138;p27"/>
          <p:cNvSpPr txBox="1">
            <a:spLocks noGrp="1"/>
          </p:cNvSpPr>
          <p:nvPr>
            <p:ph type="subTitle" idx="1"/>
          </p:nvPr>
        </p:nvSpPr>
        <p:spPr>
          <a:xfrm>
            <a:off x="228273" y="1301675"/>
            <a:ext cx="5595000" cy="32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6D6D6D"/>
                </a:solidFill>
                <a:latin typeface="Montserrat"/>
                <a:ea typeface="Montserrat"/>
                <a:cs typeface="Montserrat"/>
                <a:sym typeface="Montserrat"/>
              </a:defRPr>
            </a:lvl1pPr>
            <a:lvl2pPr lvl="1" rtl="0">
              <a:spcBef>
                <a:spcPts val="1400"/>
              </a:spcBef>
              <a:spcAft>
                <a:spcPts val="0"/>
              </a:spcAft>
              <a:buNone/>
              <a:defRPr>
                <a:solidFill>
                  <a:srgbClr val="6D6D6D"/>
                </a:solidFill>
                <a:latin typeface="Montserrat"/>
                <a:ea typeface="Montserrat"/>
                <a:cs typeface="Montserrat"/>
                <a:sym typeface="Montserrat"/>
              </a:defRPr>
            </a:lvl2pPr>
            <a:lvl3pPr lvl="2" rtl="0">
              <a:spcBef>
                <a:spcPts val="1400"/>
              </a:spcBef>
              <a:spcAft>
                <a:spcPts val="0"/>
              </a:spcAft>
              <a:buNone/>
              <a:defRPr>
                <a:solidFill>
                  <a:srgbClr val="6D6D6D"/>
                </a:solidFill>
                <a:latin typeface="Montserrat"/>
                <a:ea typeface="Montserrat"/>
                <a:cs typeface="Montserrat"/>
                <a:sym typeface="Montserrat"/>
              </a:defRPr>
            </a:lvl3pPr>
            <a:lvl4pPr lvl="3" rtl="0">
              <a:spcBef>
                <a:spcPts val="1400"/>
              </a:spcBef>
              <a:spcAft>
                <a:spcPts val="0"/>
              </a:spcAft>
              <a:buNone/>
              <a:defRPr>
                <a:solidFill>
                  <a:srgbClr val="6D6D6D"/>
                </a:solidFill>
                <a:latin typeface="Montserrat"/>
                <a:ea typeface="Montserrat"/>
                <a:cs typeface="Montserrat"/>
                <a:sym typeface="Montserrat"/>
              </a:defRPr>
            </a:lvl4pPr>
            <a:lvl5pPr lvl="4" rtl="0">
              <a:spcBef>
                <a:spcPts val="1400"/>
              </a:spcBef>
              <a:spcAft>
                <a:spcPts val="0"/>
              </a:spcAft>
              <a:buNone/>
              <a:defRPr>
                <a:solidFill>
                  <a:srgbClr val="6D6D6D"/>
                </a:solidFill>
                <a:latin typeface="Montserrat"/>
                <a:ea typeface="Montserrat"/>
                <a:cs typeface="Montserrat"/>
                <a:sym typeface="Montserrat"/>
              </a:defRPr>
            </a:lvl5pPr>
            <a:lvl6pPr lvl="5" rtl="0">
              <a:spcBef>
                <a:spcPts val="1400"/>
              </a:spcBef>
              <a:spcAft>
                <a:spcPts val="0"/>
              </a:spcAft>
              <a:buNone/>
              <a:defRPr>
                <a:solidFill>
                  <a:srgbClr val="6D6D6D"/>
                </a:solidFill>
                <a:latin typeface="Montserrat"/>
                <a:ea typeface="Montserrat"/>
                <a:cs typeface="Montserrat"/>
                <a:sym typeface="Montserrat"/>
              </a:defRPr>
            </a:lvl6pPr>
            <a:lvl7pPr lvl="6" rtl="0">
              <a:spcBef>
                <a:spcPts val="1400"/>
              </a:spcBef>
              <a:spcAft>
                <a:spcPts val="0"/>
              </a:spcAft>
              <a:buNone/>
              <a:defRPr>
                <a:solidFill>
                  <a:srgbClr val="6D6D6D"/>
                </a:solidFill>
                <a:latin typeface="Montserrat"/>
                <a:ea typeface="Montserrat"/>
                <a:cs typeface="Montserrat"/>
                <a:sym typeface="Montserrat"/>
              </a:defRPr>
            </a:lvl7pPr>
            <a:lvl8pPr lvl="7" rtl="0">
              <a:spcBef>
                <a:spcPts val="1400"/>
              </a:spcBef>
              <a:spcAft>
                <a:spcPts val="0"/>
              </a:spcAft>
              <a:buNone/>
              <a:defRPr>
                <a:solidFill>
                  <a:srgbClr val="6D6D6D"/>
                </a:solidFill>
                <a:latin typeface="Montserrat"/>
                <a:ea typeface="Montserrat"/>
                <a:cs typeface="Montserrat"/>
                <a:sym typeface="Montserrat"/>
              </a:defRPr>
            </a:lvl8pPr>
            <a:lvl9pPr lvl="8" rtl="0">
              <a:spcBef>
                <a:spcPts val="1400"/>
              </a:spcBef>
              <a:spcAft>
                <a:spcPts val="1400"/>
              </a:spcAft>
              <a:buNone/>
              <a:defRPr>
                <a:solidFill>
                  <a:srgbClr val="6D6D6D"/>
                </a:solidFill>
                <a:latin typeface="Montserrat"/>
                <a:ea typeface="Montserrat"/>
                <a:cs typeface="Montserrat"/>
                <a:sym typeface="Montserrat"/>
              </a:defRPr>
            </a:lvl9pPr>
          </a:lstStyle>
          <a:p>
            <a:endParaRPr/>
          </a:p>
        </p:txBody>
      </p:sp>
      <p:cxnSp>
        <p:nvCxnSpPr>
          <p:cNvPr id="139" name="Google Shape;139;p27"/>
          <p:cNvCxnSpPr/>
          <p:nvPr/>
        </p:nvCxnSpPr>
        <p:spPr>
          <a:xfrm>
            <a:off x="363193" y="370157"/>
            <a:ext cx="372900" cy="0"/>
          </a:xfrm>
          <a:prstGeom prst="straightConnector1">
            <a:avLst/>
          </a:prstGeom>
          <a:noFill/>
          <a:ln w="38100" cap="flat" cmpd="sng">
            <a:solidFill>
              <a:srgbClr val="FA582D"/>
            </a:solidFill>
            <a:prstDash val="solid"/>
            <a:round/>
            <a:headEnd type="none" w="med" len="med"/>
            <a:tailEnd type="none" w="med" len="med"/>
          </a:ln>
        </p:spPr>
      </p:cxnSp>
      <p:sp>
        <p:nvSpPr>
          <p:cNvPr id="140" name="Google Shape;140;p27"/>
          <p:cNvSpPr txBox="1">
            <a:spLocks noGrp="1"/>
          </p:cNvSpPr>
          <p:nvPr>
            <p:ph type="sldNum" idx="12"/>
          </p:nvPr>
        </p:nvSpPr>
        <p:spPr>
          <a:xfrm>
            <a:off x="8935032" y="4940249"/>
            <a:ext cx="264000" cy="153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600" i="0" u="none" strike="noStrike" cap="none">
                <a:solidFill>
                  <a:schemeClr val="lt1"/>
                </a:solidFill>
                <a:latin typeface="Montserrat"/>
                <a:ea typeface="Montserrat"/>
                <a:cs typeface="Montserrat"/>
                <a:sym typeface="Montserrat"/>
              </a:defRPr>
            </a:lvl1pPr>
            <a:lvl2pPr marL="0" marR="0" lvl="1" indent="0" algn="ctr" rtl="0">
              <a:spcBef>
                <a:spcPts val="0"/>
              </a:spcBef>
              <a:buNone/>
              <a:defRPr sz="600" i="0" u="none" strike="noStrike" cap="none">
                <a:solidFill>
                  <a:schemeClr val="lt1"/>
                </a:solidFill>
                <a:latin typeface="Montserrat"/>
                <a:ea typeface="Montserrat"/>
                <a:cs typeface="Montserrat"/>
                <a:sym typeface="Montserrat"/>
              </a:defRPr>
            </a:lvl2pPr>
            <a:lvl3pPr marL="0" marR="0" lvl="2" indent="0" algn="ctr" rtl="0">
              <a:spcBef>
                <a:spcPts val="0"/>
              </a:spcBef>
              <a:buNone/>
              <a:defRPr sz="600" i="0" u="none" strike="noStrike" cap="none">
                <a:solidFill>
                  <a:schemeClr val="lt1"/>
                </a:solidFill>
                <a:latin typeface="Montserrat"/>
                <a:ea typeface="Montserrat"/>
                <a:cs typeface="Montserrat"/>
                <a:sym typeface="Montserrat"/>
              </a:defRPr>
            </a:lvl3pPr>
            <a:lvl4pPr marL="0" marR="0" lvl="3" indent="0" algn="ctr" rtl="0">
              <a:spcBef>
                <a:spcPts val="0"/>
              </a:spcBef>
              <a:buNone/>
              <a:defRPr sz="600" i="0" u="none" strike="noStrike" cap="none">
                <a:solidFill>
                  <a:schemeClr val="lt1"/>
                </a:solidFill>
                <a:latin typeface="Montserrat"/>
                <a:ea typeface="Montserrat"/>
                <a:cs typeface="Montserrat"/>
                <a:sym typeface="Montserrat"/>
              </a:defRPr>
            </a:lvl4pPr>
            <a:lvl5pPr marL="0" marR="0" lvl="4" indent="0" algn="ctr" rtl="0">
              <a:spcBef>
                <a:spcPts val="0"/>
              </a:spcBef>
              <a:buNone/>
              <a:defRPr sz="600" i="0" u="none" strike="noStrike" cap="none">
                <a:solidFill>
                  <a:schemeClr val="lt1"/>
                </a:solidFill>
                <a:latin typeface="Montserrat"/>
                <a:ea typeface="Montserrat"/>
                <a:cs typeface="Montserrat"/>
                <a:sym typeface="Montserrat"/>
              </a:defRPr>
            </a:lvl5pPr>
            <a:lvl6pPr marL="0" marR="0" lvl="5" indent="0" algn="ctr" rtl="0">
              <a:spcBef>
                <a:spcPts val="0"/>
              </a:spcBef>
              <a:buNone/>
              <a:defRPr sz="600" i="0" u="none" strike="noStrike" cap="none">
                <a:solidFill>
                  <a:schemeClr val="lt1"/>
                </a:solidFill>
                <a:latin typeface="Montserrat"/>
                <a:ea typeface="Montserrat"/>
                <a:cs typeface="Montserrat"/>
                <a:sym typeface="Montserrat"/>
              </a:defRPr>
            </a:lvl6pPr>
            <a:lvl7pPr marL="0" marR="0" lvl="6" indent="0" algn="ctr" rtl="0">
              <a:spcBef>
                <a:spcPts val="0"/>
              </a:spcBef>
              <a:buNone/>
              <a:defRPr sz="600" i="0" u="none" strike="noStrike" cap="none">
                <a:solidFill>
                  <a:schemeClr val="lt1"/>
                </a:solidFill>
                <a:latin typeface="Montserrat"/>
                <a:ea typeface="Montserrat"/>
                <a:cs typeface="Montserrat"/>
                <a:sym typeface="Montserrat"/>
              </a:defRPr>
            </a:lvl7pPr>
            <a:lvl8pPr marL="0" marR="0" lvl="7" indent="0" algn="ctr" rtl="0">
              <a:spcBef>
                <a:spcPts val="0"/>
              </a:spcBef>
              <a:buNone/>
              <a:defRPr sz="600" i="0" u="none" strike="noStrike" cap="none">
                <a:solidFill>
                  <a:schemeClr val="lt1"/>
                </a:solidFill>
                <a:latin typeface="Montserrat"/>
                <a:ea typeface="Montserrat"/>
                <a:cs typeface="Montserrat"/>
                <a:sym typeface="Montserrat"/>
              </a:defRPr>
            </a:lvl8pPr>
            <a:lvl9pPr marL="0" marR="0" lvl="8" indent="0" algn="ctr" rtl="0">
              <a:spcBef>
                <a:spcPts val="0"/>
              </a:spcBef>
              <a:buNone/>
              <a:defRPr sz="600" i="0" u="none" strike="noStrike" cap="none">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239">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rgbClr val="0E95C4"/>
              </a:buClr>
              <a:buSzPts val="18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43" name="Google Shape;143;p28"/>
          <p:cNvSpPr txBox="1">
            <a:spLocks noGrp="1"/>
          </p:cNvSpPr>
          <p:nvPr>
            <p:ph type="body" idx="1"/>
          </p:nvPr>
        </p:nvSpPr>
        <p:spPr>
          <a:xfrm>
            <a:off x="317539" y="742950"/>
            <a:ext cx="8471400" cy="3851700"/>
          </a:xfrm>
          <a:prstGeom prst="rect">
            <a:avLst/>
          </a:prstGeom>
          <a:noFill/>
          <a:ln>
            <a:noFill/>
          </a:ln>
        </p:spPr>
        <p:txBody>
          <a:bodyPr spcFirstLastPara="1" wrap="square" lIns="91425" tIns="45700" rIns="91425" bIns="45700" anchor="t" anchorCtr="0">
            <a:noAutofit/>
          </a:bodyPr>
          <a:lstStyle>
            <a:lvl1pPr marL="457200" lvl="0" indent="-342900" algn="l" rtl="0">
              <a:spcBef>
                <a:spcPts val="1600"/>
              </a:spcBef>
              <a:spcAft>
                <a:spcPts val="0"/>
              </a:spcAft>
              <a:buClr>
                <a:srgbClr val="316989"/>
              </a:buClr>
              <a:buSzPts val="1800"/>
              <a:buFont typeface="Noto Sans Symbols"/>
              <a:buChar char="▪"/>
              <a:defRPr/>
            </a:lvl1pPr>
            <a:lvl2pPr marL="914400" lvl="1" indent="-330200" algn="l" rtl="0">
              <a:spcBef>
                <a:spcPts val="1400"/>
              </a:spcBef>
              <a:spcAft>
                <a:spcPts val="0"/>
              </a:spcAft>
              <a:buClr>
                <a:srgbClr val="316989"/>
              </a:buClr>
              <a:buSzPts val="1600"/>
              <a:buFont typeface="Noto Sans Symbols"/>
              <a:buChar char="▪"/>
              <a:defRPr/>
            </a:lvl2pPr>
            <a:lvl3pPr marL="1371600" lvl="2" indent="-317500" algn="l" rtl="0">
              <a:spcBef>
                <a:spcPts val="1200"/>
              </a:spcBef>
              <a:spcAft>
                <a:spcPts val="0"/>
              </a:spcAft>
              <a:buClr>
                <a:srgbClr val="316989"/>
              </a:buClr>
              <a:buSzPts val="1400"/>
              <a:buFont typeface="Noto Sans Symbols"/>
              <a:buChar char="▪"/>
              <a:defRPr/>
            </a:lvl3pPr>
            <a:lvl4pPr marL="1828800" lvl="3" indent="-342900" algn="l" rtl="0">
              <a:spcBef>
                <a:spcPts val="1000"/>
              </a:spcBef>
              <a:spcAft>
                <a:spcPts val="0"/>
              </a:spcAft>
              <a:buClr>
                <a:srgbClr val="316989"/>
              </a:buClr>
              <a:buSzPts val="1800"/>
              <a:buFont typeface="Noto Sans Symbols"/>
              <a:buChar char="▪"/>
              <a:defRPr/>
            </a:lvl4pPr>
            <a:lvl5pPr marL="2286000" lvl="4" indent="-342900" algn="l" rtl="0">
              <a:spcBef>
                <a:spcPts val="800"/>
              </a:spcBef>
              <a:spcAft>
                <a:spcPts val="0"/>
              </a:spcAft>
              <a:buClr>
                <a:srgbClr val="316989"/>
              </a:buClr>
              <a:buSzPts val="1800"/>
              <a:buFont typeface="Noto Sans Symbols"/>
              <a:buChar char="▪"/>
              <a:defRPr/>
            </a:lvl5pPr>
            <a:lvl6pPr marL="2743200" lvl="5" indent="-342900" algn="l" rtl="0">
              <a:spcBef>
                <a:spcPts val="6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400"/>
              </a:spcAft>
              <a:buClr>
                <a:schemeClr val="dk1"/>
              </a:buClr>
              <a:buSzPts val="1800"/>
              <a:buChar char="■"/>
              <a:defRPr/>
            </a:lvl9pPr>
          </a:lstStyle>
          <a:p>
            <a:endParaRPr/>
          </a:p>
        </p:txBody>
      </p:sp>
      <p:sp>
        <p:nvSpPr>
          <p:cNvPr id="144" name="Google Shape;144;p28"/>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lvl1pPr marL="0" lvl="0" indent="0" algn="l" rtl="0">
              <a:spcBef>
                <a:spcPts val="0"/>
              </a:spcBef>
              <a:spcAft>
                <a:spcPts val="0"/>
              </a:spcAft>
              <a:buNone/>
              <a:defRPr/>
            </a:lvl1pPr>
            <a:lvl2pPr marL="0" lvl="1" indent="0" algn="l" rtl="0">
              <a:spcBef>
                <a:spcPts val="0"/>
              </a:spcBef>
              <a:spcAft>
                <a:spcPts val="0"/>
              </a:spcAft>
              <a:buNone/>
              <a:defRPr/>
            </a:lvl2pPr>
            <a:lvl3pPr marL="0" lvl="2" indent="0" algn="l" rtl="0">
              <a:spcBef>
                <a:spcPts val="0"/>
              </a:spcBef>
              <a:spcAft>
                <a:spcPts val="0"/>
              </a:spcAft>
              <a:buNone/>
              <a:defRPr/>
            </a:lvl3pPr>
            <a:lvl4pPr marL="0" lvl="3" indent="0" algn="l" rtl="0">
              <a:spcBef>
                <a:spcPts val="0"/>
              </a:spcBef>
              <a:spcAft>
                <a:spcPts val="0"/>
              </a:spcAft>
              <a:buNone/>
              <a:defRPr/>
            </a:lvl4pPr>
            <a:lvl5pPr marL="0" lvl="4" indent="0" algn="l" rtl="0">
              <a:spcBef>
                <a:spcPts val="0"/>
              </a:spcBef>
              <a:spcAft>
                <a:spcPts val="0"/>
              </a:spcAft>
              <a:buNone/>
              <a:defRPr/>
            </a:lvl5pPr>
            <a:lvl6pPr marL="0" lvl="5" indent="0" algn="l" rtl="0">
              <a:spcBef>
                <a:spcPts val="0"/>
              </a:spcBef>
              <a:spcAft>
                <a:spcPts val="0"/>
              </a:spcAft>
              <a:buNone/>
              <a:defRPr/>
            </a:lvl6pPr>
            <a:lvl7pPr marL="0" lvl="6" indent="0" algn="l" rtl="0">
              <a:spcBef>
                <a:spcPts val="0"/>
              </a:spcBef>
              <a:spcAft>
                <a:spcPts val="0"/>
              </a:spcAft>
              <a:buNone/>
              <a:defRPr/>
            </a:lvl7pPr>
            <a:lvl8pPr marL="0" lvl="7" indent="0" algn="l" rtl="0">
              <a:spcBef>
                <a:spcPts val="0"/>
              </a:spcBef>
              <a:spcAft>
                <a:spcPts val="0"/>
              </a:spcAft>
              <a:buNone/>
              <a:defRPr/>
            </a:lvl8pPr>
            <a:lvl9pPr marL="0" lvl="8" indent="0" algn="l" rtl="0">
              <a:spcBef>
                <a:spcPts val="0"/>
              </a:spcBef>
              <a:spcAft>
                <a:spcPts val="0"/>
              </a:spcAft>
              <a:buNone/>
              <a:defRPr/>
            </a:lvl9pPr>
          </a:lstStyle>
          <a:p>
            <a:pPr marL="0" lvl="0" indent="0" algn="l" rtl="0">
              <a:spcBef>
                <a:spcPts val="0"/>
              </a:spcBef>
              <a:spcAft>
                <a:spcPts val="0"/>
              </a:spcAft>
              <a:buNone/>
            </a:pPr>
            <a:fld id="{00000000-1234-1234-1234-123412341234}" type="slidenum">
              <a:rPr lang="en"/>
              <a:t>‹#›</a:t>
            </a:fld>
            <a:r>
              <a:rPr lang="en"/>
              <a:t>  |  ©2021, Palo Alto Networks. Confidential and Proprietary.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Normal slide">
  <p:cSld name="1_Normal slide">
    <p:spTree>
      <p:nvGrpSpPr>
        <p:cNvPr id="1" name="Shape 145"/>
        <p:cNvGrpSpPr/>
        <p:nvPr/>
      </p:nvGrpSpPr>
      <p:grpSpPr>
        <a:xfrm>
          <a:off x="0" y="0"/>
          <a:ext cx="0" cy="0"/>
          <a:chOff x="0" y="0"/>
          <a:chExt cx="0" cy="0"/>
        </a:xfrm>
      </p:grpSpPr>
      <p:sp>
        <p:nvSpPr>
          <p:cNvPr id="146" name="Google Shape;146;p29"/>
          <p:cNvSpPr txBox="1">
            <a:spLocks noGrp="1"/>
          </p:cNvSpPr>
          <p:nvPr>
            <p:ph type="title"/>
          </p:nvPr>
        </p:nvSpPr>
        <p:spPr>
          <a:xfrm>
            <a:off x="317539" y="205981"/>
            <a:ext cx="8471400" cy="4113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Clr>
                <a:srgbClr val="0E95C4"/>
              </a:buClr>
              <a:buSzPts val="18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47" name="Google Shape;147;p29"/>
          <p:cNvSpPr txBox="1">
            <a:spLocks noGrp="1"/>
          </p:cNvSpPr>
          <p:nvPr>
            <p:ph type="body" idx="1"/>
          </p:nvPr>
        </p:nvSpPr>
        <p:spPr>
          <a:xfrm>
            <a:off x="317501" y="742950"/>
            <a:ext cx="4093200" cy="3847200"/>
          </a:xfrm>
          <a:prstGeom prst="rect">
            <a:avLst/>
          </a:prstGeom>
          <a:noFill/>
          <a:ln>
            <a:noFill/>
          </a:ln>
        </p:spPr>
        <p:txBody>
          <a:bodyPr spcFirstLastPara="1" wrap="square" lIns="91425" tIns="45700" rIns="91425" bIns="45700" anchor="t" anchorCtr="0">
            <a:noAutofit/>
          </a:bodyPr>
          <a:lstStyle>
            <a:lvl1pPr marL="457200" lvl="0" indent="-342900" algn="l" rtl="0">
              <a:spcBef>
                <a:spcPts val="1600"/>
              </a:spcBef>
              <a:spcAft>
                <a:spcPts val="0"/>
              </a:spcAft>
              <a:buSzPts val="1800"/>
              <a:buChar char="●"/>
              <a:defRPr/>
            </a:lvl1pPr>
            <a:lvl2pPr marL="914400" lvl="1" indent="-342900" algn="l" rtl="0">
              <a:spcBef>
                <a:spcPts val="1400"/>
              </a:spcBef>
              <a:spcAft>
                <a:spcPts val="0"/>
              </a:spcAft>
              <a:buSzPts val="1800"/>
              <a:buChar char="○"/>
              <a:defRPr/>
            </a:lvl2pPr>
            <a:lvl3pPr marL="1371600" lvl="2" indent="-342900" algn="l" rtl="0">
              <a:spcBef>
                <a:spcPts val="1200"/>
              </a:spcBef>
              <a:spcAft>
                <a:spcPts val="0"/>
              </a:spcAft>
              <a:buSzPts val="1800"/>
              <a:buChar char="■"/>
              <a:defRPr/>
            </a:lvl3pPr>
            <a:lvl4pPr marL="1828800" lvl="3" indent="-342900" algn="l" rtl="0">
              <a:spcBef>
                <a:spcPts val="1000"/>
              </a:spcBef>
              <a:spcAft>
                <a:spcPts val="0"/>
              </a:spcAft>
              <a:buSzPts val="1800"/>
              <a:buChar char="●"/>
              <a:defRPr/>
            </a:lvl4pPr>
            <a:lvl5pPr marL="2286000" lvl="4" indent="-342900" algn="l" rtl="0">
              <a:spcBef>
                <a:spcPts val="800"/>
              </a:spcBef>
              <a:spcAft>
                <a:spcPts val="0"/>
              </a:spcAft>
              <a:buSzPts val="1800"/>
              <a:buChar char="○"/>
              <a:defRPr/>
            </a:lvl5pPr>
            <a:lvl6pPr marL="2743200" lvl="5" indent="-342900" algn="l" rtl="0">
              <a:spcBef>
                <a:spcPts val="6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400"/>
              </a:spcAft>
              <a:buClr>
                <a:schemeClr val="dk1"/>
              </a:buClr>
              <a:buSzPts val="1800"/>
              <a:buChar char="■"/>
              <a:defRPr/>
            </a:lvl9pPr>
          </a:lstStyle>
          <a:p>
            <a:endParaRPr/>
          </a:p>
        </p:txBody>
      </p:sp>
      <p:sp>
        <p:nvSpPr>
          <p:cNvPr id="148" name="Google Shape;148;p29"/>
          <p:cNvSpPr txBox="1">
            <a:spLocks noGrp="1"/>
          </p:cNvSpPr>
          <p:nvPr>
            <p:ph type="body" idx="2"/>
          </p:nvPr>
        </p:nvSpPr>
        <p:spPr>
          <a:xfrm>
            <a:off x="4695832" y="742950"/>
            <a:ext cx="4093200" cy="3847200"/>
          </a:xfrm>
          <a:prstGeom prst="rect">
            <a:avLst/>
          </a:prstGeom>
          <a:noFill/>
          <a:ln>
            <a:noFill/>
          </a:ln>
        </p:spPr>
        <p:txBody>
          <a:bodyPr spcFirstLastPara="1" wrap="square" lIns="91425" tIns="45700" rIns="91425" bIns="45700" anchor="t" anchorCtr="0">
            <a:noAutofit/>
          </a:bodyPr>
          <a:lstStyle>
            <a:lvl1pPr marL="457200" lvl="0" indent="-342900" algn="l" rtl="0">
              <a:spcBef>
                <a:spcPts val="1600"/>
              </a:spcBef>
              <a:spcAft>
                <a:spcPts val="0"/>
              </a:spcAft>
              <a:buSzPts val="1800"/>
              <a:buChar char="●"/>
              <a:defRPr/>
            </a:lvl1pPr>
            <a:lvl2pPr marL="914400" lvl="1" indent="-342900" algn="l" rtl="0">
              <a:spcBef>
                <a:spcPts val="1400"/>
              </a:spcBef>
              <a:spcAft>
                <a:spcPts val="0"/>
              </a:spcAft>
              <a:buSzPts val="1800"/>
              <a:buChar char="○"/>
              <a:defRPr/>
            </a:lvl2pPr>
            <a:lvl3pPr marL="1371600" lvl="2" indent="-342900" algn="l" rtl="0">
              <a:spcBef>
                <a:spcPts val="1200"/>
              </a:spcBef>
              <a:spcAft>
                <a:spcPts val="0"/>
              </a:spcAft>
              <a:buSzPts val="1800"/>
              <a:buChar char="■"/>
              <a:defRPr/>
            </a:lvl3pPr>
            <a:lvl4pPr marL="1828800" lvl="3" indent="-342900" algn="l" rtl="0">
              <a:spcBef>
                <a:spcPts val="1000"/>
              </a:spcBef>
              <a:spcAft>
                <a:spcPts val="0"/>
              </a:spcAft>
              <a:buSzPts val="1800"/>
              <a:buChar char="●"/>
              <a:defRPr/>
            </a:lvl4pPr>
            <a:lvl5pPr marL="2286000" lvl="4" indent="-342900" algn="l" rtl="0">
              <a:spcBef>
                <a:spcPts val="800"/>
              </a:spcBef>
              <a:spcAft>
                <a:spcPts val="0"/>
              </a:spcAft>
              <a:buSzPts val="1800"/>
              <a:buChar char="○"/>
              <a:defRPr/>
            </a:lvl5pPr>
            <a:lvl6pPr marL="2743200" lvl="5" indent="-342900" algn="l" rtl="0">
              <a:spcBef>
                <a:spcPts val="6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400"/>
              </a:spcAft>
              <a:buClr>
                <a:schemeClr val="dk1"/>
              </a:buClr>
              <a:buSzPts val="1800"/>
              <a:buChar char="■"/>
              <a:defRPr/>
            </a:lvl9pPr>
          </a:lstStyle>
          <a:p>
            <a:endParaRPr/>
          </a:p>
        </p:txBody>
      </p:sp>
      <p:sp>
        <p:nvSpPr>
          <p:cNvPr id="149" name="Google Shape;149;p29"/>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lvl1pPr marL="0" lvl="0" indent="0" algn="l" rtl="0">
              <a:spcBef>
                <a:spcPts val="0"/>
              </a:spcBef>
              <a:spcAft>
                <a:spcPts val="0"/>
              </a:spcAft>
              <a:buNone/>
              <a:defRPr sz="500" b="1" i="0" u="none" strike="noStrike" cap="none">
                <a:solidFill>
                  <a:schemeClr val="lt1"/>
                </a:solidFill>
                <a:latin typeface="Arial"/>
                <a:ea typeface="Arial"/>
                <a:cs typeface="Arial"/>
                <a:sym typeface="Arial"/>
              </a:defRPr>
            </a:lvl1pPr>
            <a:lvl2pPr marL="0" lvl="1" indent="0" algn="l" rtl="0">
              <a:spcBef>
                <a:spcPts val="0"/>
              </a:spcBef>
              <a:spcAft>
                <a:spcPts val="0"/>
              </a:spcAft>
              <a:buNone/>
              <a:defRPr sz="500" b="1" i="0" u="none" strike="noStrike" cap="none">
                <a:solidFill>
                  <a:schemeClr val="lt1"/>
                </a:solidFill>
                <a:latin typeface="Arial"/>
                <a:ea typeface="Arial"/>
                <a:cs typeface="Arial"/>
                <a:sym typeface="Arial"/>
              </a:defRPr>
            </a:lvl2pPr>
            <a:lvl3pPr marL="0" lvl="2" indent="0" algn="l" rtl="0">
              <a:spcBef>
                <a:spcPts val="0"/>
              </a:spcBef>
              <a:spcAft>
                <a:spcPts val="0"/>
              </a:spcAft>
              <a:buNone/>
              <a:defRPr sz="500" b="1" i="0" u="none" strike="noStrike" cap="none">
                <a:solidFill>
                  <a:schemeClr val="lt1"/>
                </a:solidFill>
                <a:latin typeface="Arial"/>
                <a:ea typeface="Arial"/>
                <a:cs typeface="Arial"/>
                <a:sym typeface="Arial"/>
              </a:defRPr>
            </a:lvl3pPr>
            <a:lvl4pPr marL="0" lvl="3" indent="0" algn="l" rtl="0">
              <a:spcBef>
                <a:spcPts val="0"/>
              </a:spcBef>
              <a:spcAft>
                <a:spcPts val="0"/>
              </a:spcAft>
              <a:buNone/>
              <a:defRPr sz="500" b="1" i="0" u="none" strike="noStrike" cap="none">
                <a:solidFill>
                  <a:schemeClr val="lt1"/>
                </a:solidFill>
                <a:latin typeface="Arial"/>
                <a:ea typeface="Arial"/>
                <a:cs typeface="Arial"/>
                <a:sym typeface="Arial"/>
              </a:defRPr>
            </a:lvl4pPr>
            <a:lvl5pPr marL="0" lvl="4" indent="0" algn="l" rtl="0">
              <a:spcBef>
                <a:spcPts val="0"/>
              </a:spcBef>
              <a:spcAft>
                <a:spcPts val="0"/>
              </a:spcAft>
              <a:buNone/>
              <a:defRPr sz="500" b="1" i="0" u="none" strike="noStrike" cap="none">
                <a:solidFill>
                  <a:schemeClr val="lt1"/>
                </a:solidFill>
                <a:latin typeface="Arial"/>
                <a:ea typeface="Arial"/>
                <a:cs typeface="Arial"/>
                <a:sym typeface="Arial"/>
              </a:defRPr>
            </a:lvl5pPr>
            <a:lvl6pPr marL="0" lvl="5" indent="0" algn="l" rtl="0">
              <a:spcBef>
                <a:spcPts val="0"/>
              </a:spcBef>
              <a:spcAft>
                <a:spcPts val="0"/>
              </a:spcAft>
              <a:buNone/>
              <a:defRPr sz="500" b="1" i="0" u="none" strike="noStrike" cap="none">
                <a:solidFill>
                  <a:schemeClr val="lt1"/>
                </a:solidFill>
                <a:latin typeface="Arial"/>
                <a:ea typeface="Arial"/>
                <a:cs typeface="Arial"/>
                <a:sym typeface="Arial"/>
              </a:defRPr>
            </a:lvl6pPr>
            <a:lvl7pPr marL="0" lvl="6" indent="0" algn="l" rtl="0">
              <a:spcBef>
                <a:spcPts val="0"/>
              </a:spcBef>
              <a:spcAft>
                <a:spcPts val="0"/>
              </a:spcAft>
              <a:buNone/>
              <a:defRPr sz="500" b="1" i="0" u="none" strike="noStrike" cap="none">
                <a:solidFill>
                  <a:schemeClr val="lt1"/>
                </a:solidFill>
                <a:latin typeface="Arial"/>
                <a:ea typeface="Arial"/>
                <a:cs typeface="Arial"/>
                <a:sym typeface="Arial"/>
              </a:defRPr>
            </a:lvl7pPr>
            <a:lvl8pPr marL="0" lvl="7" indent="0" algn="l" rtl="0">
              <a:spcBef>
                <a:spcPts val="0"/>
              </a:spcBef>
              <a:spcAft>
                <a:spcPts val="0"/>
              </a:spcAft>
              <a:buNone/>
              <a:defRPr sz="500" b="1" i="0" u="none" strike="noStrike" cap="none">
                <a:solidFill>
                  <a:schemeClr val="lt1"/>
                </a:solidFill>
                <a:latin typeface="Arial"/>
                <a:ea typeface="Arial"/>
                <a:cs typeface="Arial"/>
                <a:sym typeface="Arial"/>
              </a:defRPr>
            </a:lvl8pPr>
            <a:lvl9pPr marL="0" lvl="8" indent="0" algn="l" rtl="0">
              <a:spcBef>
                <a:spcPts val="0"/>
              </a:spcBef>
              <a:spcAft>
                <a:spcPts val="0"/>
              </a:spcAft>
              <a:buNone/>
              <a:defRPr sz="500" b="1"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r>
              <a:rPr lang="en"/>
              <a:t>  |  © 2021, Palo Alto Networks. All Rights Reserved. </a:t>
            </a:r>
            <a:endParaRPr sz="600">
              <a:solidFill>
                <a:srgbClr val="FFFFFF"/>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rgbClr val="0E95C4"/>
              </a:buClr>
              <a:buSzPts val="18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52" name="Google Shape;152;p30"/>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lvl1pPr marL="0" lvl="0" indent="0" algn="l" rtl="0">
              <a:spcBef>
                <a:spcPts val="0"/>
              </a:spcBef>
              <a:spcAft>
                <a:spcPts val="0"/>
              </a:spcAft>
              <a:buNone/>
              <a:defRPr/>
            </a:lvl1pPr>
            <a:lvl2pPr marL="0" lvl="1" indent="0" algn="l" rtl="0">
              <a:spcBef>
                <a:spcPts val="0"/>
              </a:spcBef>
              <a:spcAft>
                <a:spcPts val="0"/>
              </a:spcAft>
              <a:buNone/>
              <a:defRPr/>
            </a:lvl2pPr>
            <a:lvl3pPr marL="0" lvl="2" indent="0" algn="l" rtl="0">
              <a:spcBef>
                <a:spcPts val="0"/>
              </a:spcBef>
              <a:spcAft>
                <a:spcPts val="0"/>
              </a:spcAft>
              <a:buNone/>
              <a:defRPr/>
            </a:lvl3pPr>
            <a:lvl4pPr marL="0" lvl="3" indent="0" algn="l" rtl="0">
              <a:spcBef>
                <a:spcPts val="0"/>
              </a:spcBef>
              <a:spcAft>
                <a:spcPts val="0"/>
              </a:spcAft>
              <a:buNone/>
              <a:defRPr/>
            </a:lvl4pPr>
            <a:lvl5pPr marL="0" lvl="4" indent="0" algn="l" rtl="0">
              <a:spcBef>
                <a:spcPts val="0"/>
              </a:spcBef>
              <a:spcAft>
                <a:spcPts val="0"/>
              </a:spcAft>
              <a:buNone/>
              <a:defRPr/>
            </a:lvl5pPr>
            <a:lvl6pPr marL="0" lvl="5" indent="0" algn="l" rtl="0">
              <a:spcBef>
                <a:spcPts val="0"/>
              </a:spcBef>
              <a:spcAft>
                <a:spcPts val="0"/>
              </a:spcAft>
              <a:buNone/>
              <a:defRPr/>
            </a:lvl6pPr>
            <a:lvl7pPr marL="0" lvl="6" indent="0" algn="l" rtl="0">
              <a:spcBef>
                <a:spcPts val="0"/>
              </a:spcBef>
              <a:spcAft>
                <a:spcPts val="0"/>
              </a:spcAft>
              <a:buNone/>
              <a:defRPr/>
            </a:lvl7pPr>
            <a:lvl8pPr marL="0" lvl="7" indent="0" algn="l" rtl="0">
              <a:spcBef>
                <a:spcPts val="0"/>
              </a:spcBef>
              <a:spcAft>
                <a:spcPts val="0"/>
              </a:spcAft>
              <a:buNone/>
              <a:defRPr/>
            </a:lvl8pPr>
            <a:lvl9pPr marL="0" lvl="8" indent="0" algn="l" rtl="0">
              <a:spcBef>
                <a:spcPts val="0"/>
              </a:spcBef>
              <a:spcAft>
                <a:spcPts val="0"/>
              </a:spcAft>
              <a:buNone/>
              <a:defRPr/>
            </a:lvl9pPr>
          </a:lstStyle>
          <a:p>
            <a:pPr marL="0" lvl="0" indent="0" algn="l" rtl="0">
              <a:spcBef>
                <a:spcPts val="0"/>
              </a:spcBef>
              <a:spcAft>
                <a:spcPts val="0"/>
              </a:spcAft>
              <a:buNone/>
            </a:pPr>
            <a:fld id="{00000000-1234-1234-1234-123412341234}" type="slidenum">
              <a:rPr lang="en"/>
              <a:t>‹#›</a:t>
            </a:fld>
            <a:r>
              <a:rPr lang="en"/>
              <a:t>  |  ©2021, Palo Alto Networks. Confidential and Proprietary. </a:t>
            </a:r>
            <a:endParaRPr/>
          </a:p>
        </p:txBody>
      </p:sp>
      <p:sp>
        <p:nvSpPr>
          <p:cNvPr id="153" name="Google Shape;153;p30"/>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lvl1pPr marL="457200" lvl="0" indent="-342900" algn="l" rtl="0">
              <a:spcBef>
                <a:spcPts val="1600"/>
              </a:spcBef>
              <a:spcAft>
                <a:spcPts val="0"/>
              </a:spcAft>
              <a:buSzPts val="1800"/>
              <a:buChar char="●"/>
              <a:defRPr/>
            </a:lvl1pPr>
            <a:lvl2pPr marL="914400" lvl="1" indent="-342900" algn="l" rtl="0">
              <a:spcBef>
                <a:spcPts val="1400"/>
              </a:spcBef>
              <a:spcAft>
                <a:spcPts val="0"/>
              </a:spcAft>
              <a:buSzPts val="1800"/>
              <a:buChar char="○"/>
              <a:defRPr/>
            </a:lvl2pPr>
            <a:lvl3pPr marL="1371600" lvl="2" indent="-342900" algn="l" rtl="0">
              <a:spcBef>
                <a:spcPts val="1200"/>
              </a:spcBef>
              <a:spcAft>
                <a:spcPts val="0"/>
              </a:spcAft>
              <a:buSzPts val="1800"/>
              <a:buChar char="■"/>
              <a:defRPr/>
            </a:lvl3pPr>
            <a:lvl4pPr marL="1828800" lvl="3" indent="-342900" algn="l" rtl="0">
              <a:spcBef>
                <a:spcPts val="1000"/>
              </a:spcBef>
              <a:spcAft>
                <a:spcPts val="0"/>
              </a:spcAft>
              <a:buSzPts val="1800"/>
              <a:buChar char="●"/>
              <a:defRPr>
                <a:solidFill>
                  <a:schemeClr val="dk1"/>
                </a:solidFill>
              </a:defRPr>
            </a:lvl4pPr>
            <a:lvl5pPr marL="2286000" lvl="4" indent="-342900" algn="l" rtl="0">
              <a:spcBef>
                <a:spcPts val="800"/>
              </a:spcBef>
              <a:spcAft>
                <a:spcPts val="0"/>
              </a:spcAft>
              <a:buSzPts val="1800"/>
              <a:buChar char="○"/>
              <a:defRPr>
                <a:solidFill>
                  <a:schemeClr val="dk1"/>
                </a:solidFill>
              </a:defRPr>
            </a:lvl5pPr>
            <a:lvl6pPr marL="2743200" lvl="5" indent="-342900" algn="l" rtl="0">
              <a:spcBef>
                <a:spcPts val="600"/>
              </a:spcBef>
              <a:spcAft>
                <a:spcPts val="0"/>
              </a:spcAft>
              <a:buClr>
                <a:schemeClr val="dk1"/>
              </a:buClr>
              <a:buSzPts val="1800"/>
              <a:buChar char="■"/>
              <a:defRPr/>
            </a:lvl6pPr>
            <a:lvl7pPr marL="3200400" lvl="6" indent="-342900" algn="l" rtl="0">
              <a:spcBef>
                <a:spcPts val="400"/>
              </a:spcBef>
              <a:spcAft>
                <a:spcPts val="0"/>
              </a:spcAft>
              <a:buClr>
                <a:schemeClr val="dk1"/>
              </a:buClr>
              <a:buSzPts val="1800"/>
              <a:buChar char="●"/>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40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isma Title Slide">
  <p:cSld name="TITLE_1_1">
    <p:spTree>
      <p:nvGrpSpPr>
        <p:cNvPr id="1" name="Shape 28"/>
        <p:cNvGrpSpPr/>
        <p:nvPr/>
      </p:nvGrpSpPr>
      <p:grpSpPr>
        <a:xfrm>
          <a:off x="0" y="0"/>
          <a:ext cx="0" cy="0"/>
          <a:chOff x="0" y="0"/>
          <a:chExt cx="0" cy="0"/>
        </a:xfrm>
      </p:grpSpPr>
      <p:pic>
        <p:nvPicPr>
          <p:cNvPr id="29" name="Google Shape;29;p4"/>
          <p:cNvPicPr preferRelativeResize="0"/>
          <p:nvPr/>
        </p:nvPicPr>
        <p:blipFill>
          <a:blip r:embed="rId2">
            <a:alphaModFix/>
          </a:blip>
          <a:stretch>
            <a:fillRect/>
          </a:stretch>
        </p:blipFill>
        <p:spPr>
          <a:xfrm>
            <a:off x="8454" y="-125"/>
            <a:ext cx="9135542" cy="5143501"/>
          </a:xfrm>
          <a:prstGeom prst="rect">
            <a:avLst/>
          </a:prstGeom>
          <a:noFill/>
          <a:ln>
            <a:noFill/>
          </a:ln>
        </p:spPr>
      </p:pic>
      <p:pic>
        <p:nvPicPr>
          <p:cNvPr id="30" name="Google Shape;30;p4"/>
          <p:cNvPicPr preferRelativeResize="0"/>
          <p:nvPr/>
        </p:nvPicPr>
        <p:blipFill>
          <a:blip r:embed="rId3">
            <a:alphaModFix/>
          </a:blip>
          <a:stretch>
            <a:fillRect/>
          </a:stretch>
        </p:blipFill>
        <p:spPr>
          <a:xfrm>
            <a:off x="412875" y="360050"/>
            <a:ext cx="1414390" cy="286900"/>
          </a:xfrm>
          <a:prstGeom prst="rect">
            <a:avLst/>
          </a:prstGeom>
          <a:noFill/>
          <a:ln>
            <a:noFill/>
          </a:ln>
        </p:spPr>
      </p:pic>
      <p:sp>
        <p:nvSpPr>
          <p:cNvPr id="31" name="Google Shape;31;p4"/>
          <p:cNvSpPr/>
          <p:nvPr/>
        </p:nvSpPr>
        <p:spPr>
          <a:xfrm>
            <a:off x="0" y="4096775"/>
            <a:ext cx="9144000" cy="10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ctrTitle"/>
          </p:nvPr>
        </p:nvSpPr>
        <p:spPr>
          <a:xfrm>
            <a:off x="311700" y="1393063"/>
            <a:ext cx="4647000" cy="1338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000000"/>
              </a:buClr>
              <a:buSzPts val="3600"/>
              <a:buNone/>
              <a:defRPr sz="3600">
                <a:solidFill>
                  <a:srgbClr val="000000"/>
                </a:solidFill>
              </a:defRPr>
            </a:lvl1pPr>
            <a:lvl2pPr lvl="1" rtl="0">
              <a:lnSpc>
                <a:spcPct val="90000"/>
              </a:lnSpc>
              <a:spcBef>
                <a:spcPts val="0"/>
              </a:spcBef>
              <a:spcAft>
                <a:spcPts val="0"/>
              </a:spcAft>
              <a:buSzPts val="3600"/>
              <a:buNone/>
              <a:defRPr sz="3600"/>
            </a:lvl2pPr>
            <a:lvl3pPr lvl="2" rtl="0">
              <a:lnSpc>
                <a:spcPct val="90000"/>
              </a:lnSpc>
              <a:spcBef>
                <a:spcPts val="0"/>
              </a:spcBef>
              <a:spcAft>
                <a:spcPts val="0"/>
              </a:spcAft>
              <a:buSzPts val="3600"/>
              <a:buNone/>
              <a:defRPr sz="3600"/>
            </a:lvl3pPr>
            <a:lvl4pPr lvl="3" rtl="0">
              <a:lnSpc>
                <a:spcPct val="90000"/>
              </a:lnSpc>
              <a:spcBef>
                <a:spcPts val="0"/>
              </a:spcBef>
              <a:spcAft>
                <a:spcPts val="0"/>
              </a:spcAft>
              <a:buSzPts val="3600"/>
              <a:buNone/>
              <a:defRPr sz="3600"/>
            </a:lvl4pPr>
            <a:lvl5pPr lvl="4" rtl="0">
              <a:lnSpc>
                <a:spcPct val="90000"/>
              </a:lnSpc>
              <a:spcBef>
                <a:spcPts val="0"/>
              </a:spcBef>
              <a:spcAft>
                <a:spcPts val="0"/>
              </a:spcAft>
              <a:buSzPts val="3600"/>
              <a:buNone/>
              <a:defRPr sz="3600"/>
            </a:lvl5pPr>
            <a:lvl6pPr lvl="5" rtl="0">
              <a:lnSpc>
                <a:spcPct val="90000"/>
              </a:lnSpc>
              <a:spcBef>
                <a:spcPts val="0"/>
              </a:spcBef>
              <a:spcAft>
                <a:spcPts val="0"/>
              </a:spcAft>
              <a:buSzPts val="3600"/>
              <a:buNone/>
              <a:defRPr sz="3600"/>
            </a:lvl6pPr>
            <a:lvl7pPr lvl="6" rtl="0">
              <a:lnSpc>
                <a:spcPct val="90000"/>
              </a:lnSpc>
              <a:spcBef>
                <a:spcPts val="0"/>
              </a:spcBef>
              <a:spcAft>
                <a:spcPts val="0"/>
              </a:spcAft>
              <a:buSzPts val="3600"/>
              <a:buNone/>
              <a:defRPr sz="3600"/>
            </a:lvl7pPr>
            <a:lvl8pPr lvl="7" rtl="0">
              <a:lnSpc>
                <a:spcPct val="90000"/>
              </a:lnSpc>
              <a:spcBef>
                <a:spcPts val="0"/>
              </a:spcBef>
              <a:spcAft>
                <a:spcPts val="0"/>
              </a:spcAft>
              <a:buSzPts val="3600"/>
              <a:buNone/>
              <a:defRPr sz="3600"/>
            </a:lvl8pPr>
            <a:lvl9pPr lvl="8" rtl="0">
              <a:lnSpc>
                <a:spcPct val="90000"/>
              </a:lnSpc>
              <a:spcBef>
                <a:spcPts val="0"/>
              </a:spcBef>
              <a:spcAft>
                <a:spcPts val="0"/>
              </a:spcAft>
              <a:buSzPts val="3600"/>
              <a:buNone/>
              <a:defRPr sz="3600"/>
            </a:lvl9pPr>
          </a:lstStyle>
          <a:p>
            <a:endParaRPr/>
          </a:p>
        </p:txBody>
      </p:sp>
      <p:sp>
        <p:nvSpPr>
          <p:cNvPr id="33" name="Google Shape;33;p4"/>
          <p:cNvSpPr txBox="1">
            <a:spLocks noGrp="1"/>
          </p:cNvSpPr>
          <p:nvPr>
            <p:ph type="subTitle" idx="1"/>
          </p:nvPr>
        </p:nvSpPr>
        <p:spPr>
          <a:xfrm>
            <a:off x="311700" y="2731138"/>
            <a:ext cx="464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4" name="Google Shape;34;p4"/>
          <p:cNvPicPr preferRelativeResize="0"/>
          <p:nvPr/>
        </p:nvPicPr>
        <p:blipFill>
          <a:blip r:embed="rId4">
            <a:alphaModFix/>
          </a:blip>
          <a:stretch>
            <a:fillRect/>
          </a:stretch>
        </p:blipFill>
        <p:spPr>
          <a:xfrm>
            <a:off x="7517452" y="4717877"/>
            <a:ext cx="1481172" cy="270900"/>
          </a:xfrm>
          <a:prstGeom prst="rect">
            <a:avLst/>
          </a:prstGeom>
          <a:noFill/>
          <a:ln>
            <a:noFill/>
          </a:ln>
        </p:spPr>
      </p:pic>
      <p:sp>
        <p:nvSpPr>
          <p:cNvPr id="35" name="Google Shape;35;p4"/>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400"/>
              </a:spcBef>
              <a:spcAft>
                <a:spcPts val="0"/>
              </a:spcAft>
              <a:buNone/>
              <a:defRPr sz="1000" b="1">
                <a:solidFill>
                  <a:srgbClr val="FFFFFF"/>
                </a:solidFill>
              </a:defRPr>
            </a:lvl2pPr>
            <a:lvl3pPr lvl="2" rtl="0">
              <a:spcBef>
                <a:spcPts val="1400"/>
              </a:spcBef>
              <a:spcAft>
                <a:spcPts val="0"/>
              </a:spcAft>
              <a:buNone/>
              <a:defRPr sz="1000" b="1">
                <a:solidFill>
                  <a:srgbClr val="FFFFFF"/>
                </a:solidFill>
              </a:defRPr>
            </a:lvl3pPr>
            <a:lvl4pPr lvl="3" rtl="0">
              <a:spcBef>
                <a:spcPts val="1400"/>
              </a:spcBef>
              <a:spcAft>
                <a:spcPts val="0"/>
              </a:spcAft>
              <a:buNone/>
              <a:defRPr sz="1000" b="1">
                <a:solidFill>
                  <a:srgbClr val="FFFFFF"/>
                </a:solidFill>
              </a:defRPr>
            </a:lvl4pPr>
            <a:lvl5pPr lvl="4" rtl="0">
              <a:spcBef>
                <a:spcPts val="1400"/>
              </a:spcBef>
              <a:spcAft>
                <a:spcPts val="0"/>
              </a:spcAft>
              <a:buNone/>
              <a:defRPr sz="1000" b="1">
                <a:solidFill>
                  <a:srgbClr val="FFFFFF"/>
                </a:solidFill>
              </a:defRPr>
            </a:lvl5pPr>
            <a:lvl6pPr lvl="5" rtl="0">
              <a:spcBef>
                <a:spcPts val="1400"/>
              </a:spcBef>
              <a:spcAft>
                <a:spcPts val="0"/>
              </a:spcAft>
              <a:buNone/>
              <a:defRPr sz="1000" b="1">
                <a:solidFill>
                  <a:srgbClr val="FFFFFF"/>
                </a:solidFill>
              </a:defRPr>
            </a:lvl6pPr>
            <a:lvl7pPr lvl="6" rtl="0">
              <a:spcBef>
                <a:spcPts val="1400"/>
              </a:spcBef>
              <a:spcAft>
                <a:spcPts val="0"/>
              </a:spcAft>
              <a:buNone/>
              <a:defRPr sz="1000" b="1">
                <a:solidFill>
                  <a:srgbClr val="FFFFFF"/>
                </a:solidFill>
              </a:defRPr>
            </a:lvl7pPr>
            <a:lvl8pPr lvl="7" rtl="0">
              <a:spcBef>
                <a:spcPts val="1400"/>
              </a:spcBef>
              <a:spcAft>
                <a:spcPts val="0"/>
              </a:spcAft>
              <a:buNone/>
              <a:defRPr sz="1000" b="1">
                <a:solidFill>
                  <a:srgbClr val="FFFFFF"/>
                </a:solidFill>
              </a:defRPr>
            </a:lvl8pPr>
            <a:lvl9pPr lvl="8" rtl="0">
              <a:spcBef>
                <a:spcPts val="1400"/>
              </a:spcBef>
              <a:spcAft>
                <a:spcPts val="1400"/>
              </a:spcAft>
              <a:buNone/>
              <a:defRPr sz="1000" b="1">
                <a:solidFill>
                  <a:srgbClr val="FFFFFF"/>
                </a:solidFill>
              </a:defRPr>
            </a:lvl9pPr>
          </a:lstStyle>
          <a:p>
            <a:endParaRPr/>
          </a:p>
        </p:txBody>
      </p:sp>
      <p:sp>
        <p:nvSpPr>
          <p:cNvPr id="36" name="Google Shape;36;p4"/>
          <p:cNvSpPr txBox="1">
            <a:spLocks noGrp="1"/>
          </p:cNvSpPr>
          <p:nvPr>
            <p:ph type="subTitle" idx="3"/>
          </p:nvPr>
        </p:nvSpPr>
        <p:spPr>
          <a:xfrm>
            <a:off x="5477650" y="4096775"/>
            <a:ext cx="3554700" cy="1095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400"/>
              </a:spcBef>
              <a:spcAft>
                <a:spcPts val="0"/>
              </a:spcAft>
              <a:buNone/>
              <a:defRPr sz="1000" b="1">
                <a:solidFill>
                  <a:srgbClr val="FFFFFF"/>
                </a:solidFill>
              </a:defRPr>
            </a:lvl2pPr>
            <a:lvl3pPr lvl="2" algn="r" rtl="0">
              <a:spcBef>
                <a:spcPts val="1400"/>
              </a:spcBef>
              <a:spcAft>
                <a:spcPts val="0"/>
              </a:spcAft>
              <a:buNone/>
              <a:defRPr sz="1000" b="1">
                <a:solidFill>
                  <a:srgbClr val="FFFFFF"/>
                </a:solidFill>
              </a:defRPr>
            </a:lvl3pPr>
            <a:lvl4pPr lvl="3" algn="r" rtl="0">
              <a:spcBef>
                <a:spcPts val="1400"/>
              </a:spcBef>
              <a:spcAft>
                <a:spcPts val="0"/>
              </a:spcAft>
              <a:buNone/>
              <a:defRPr sz="1000" b="1">
                <a:solidFill>
                  <a:srgbClr val="FFFFFF"/>
                </a:solidFill>
              </a:defRPr>
            </a:lvl4pPr>
            <a:lvl5pPr lvl="4" algn="r" rtl="0">
              <a:spcBef>
                <a:spcPts val="1400"/>
              </a:spcBef>
              <a:spcAft>
                <a:spcPts val="0"/>
              </a:spcAft>
              <a:buNone/>
              <a:defRPr sz="1000" b="1">
                <a:solidFill>
                  <a:srgbClr val="FFFFFF"/>
                </a:solidFill>
              </a:defRPr>
            </a:lvl5pPr>
            <a:lvl6pPr lvl="5" algn="r" rtl="0">
              <a:spcBef>
                <a:spcPts val="1400"/>
              </a:spcBef>
              <a:spcAft>
                <a:spcPts val="0"/>
              </a:spcAft>
              <a:buNone/>
              <a:defRPr sz="1000" b="1">
                <a:solidFill>
                  <a:srgbClr val="FFFFFF"/>
                </a:solidFill>
              </a:defRPr>
            </a:lvl6pPr>
            <a:lvl7pPr lvl="6" algn="r" rtl="0">
              <a:spcBef>
                <a:spcPts val="1400"/>
              </a:spcBef>
              <a:spcAft>
                <a:spcPts val="0"/>
              </a:spcAft>
              <a:buNone/>
              <a:defRPr sz="1000" b="1">
                <a:solidFill>
                  <a:srgbClr val="FFFFFF"/>
                </a:solidFill>
              </a:defRPr>
            </a:lvl7pPr>
            <a:lvl8pPr lvl="7" algn="r" rtl="0">
              <a:spcBef>
                <a:spcPts val="1400"/>
              </a:spcBef>
              <a:spcAft>
                <a:spcPts val="0"/>
              </a:spcAft>
              <a:buNone/>
              <a:defRPr sz="1000" b="1">
                <a:solidFill>
                  <a:srgbClr val="FFFFFF"/>
                </a:solidFill>
              </a:defRPr>
            </a:lvl8pPr>
            <a:lvl9pPr lvl="8" algn="r" rtl="0">
              <a:spcBef>
                <a:spcPts val="1400"/>
              </a:spcBef>
              <a:spcAft>
                <a:spcPts val="1400"/>
              </a:spcAft>
              <a:buNone/>
              <a:defRPr sz="10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0"/>
        <p:cNvGrpSpPr/>
        <p:nvPr/>
      </p:nvGrpSpPr>
      <p:grpSpPr>
        <a:xfrm>
          <a:off x="0" y="0"/>
          <a:ext cx="0" cy="0"/>
          <a:chOff x="0" y="0"/>
          <a:chExt cx="0" cy="0"/>
        </a:xfrm>
      </p:grpSpPr>
      <p:pic>
        <p:nvPicPr>
          <p:cNvPr id="161" name="Google Shape;161;p32"/>
          <p:cNvPicPr preferRelativeResize="0"/>
          <p:nvPr/>
        </p:nvPicPr>
        <p:blipFill>
          <a:blip r:embed="rId2">
            <a:alphaModFix/>
          </a:blip>
          <a:stretch>
            <a:fillRect/>
          </a:stretch>
        </p:blipFill>
        <p:spPr>
          <a:xfrm>
            <a:off x="4350" y="-125"/>
            <a:ext cx="9144000" cy="5143500"/>
          </a:xfrm>
          <a:prstGeom prst="rect">
            <a:avLst/>
          </a:prstGeom>
          <a:noFill/>
          <a:ln>
            <a:noFill/>
          </a:ln>
        </p:spPr>
      </p:pic>
      <p:sp>
        <p:nvSpPr>
          <p:cNvPr id="162" name="Google Shape;162;p32"/>
          <p:cNvSpPr/>
          <p:nvPr/>
        </p:nvSpPr>
        <p:spPr>
          <a:xfrm>
            <a:off x="-11250" y="4096775"/>
            <a:ext cx="9159600" cy="104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2"/>
          <p:cNvSpPr txBox="1">
            <a:spLocks noGrp="1"/>
          </p:cNvSpPr>
          <p:nvPr>
            <p:ph type="ctrTitle"/>
          </p:nvPr>
        </p:nvSpPr>
        <p:spPr>
          <a:xfrm>
            <a:off x="311700" y="1339825"/>
            <a:ext cx="4647000" cy="1338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000000"/>
              </a:buClr>
              <a:buSzPts val="3600"/>
              <a:buNone/>
              <a:defRPr sz="3600">
                <a:solidFill>
                  <a:srgbClr val="000000"/>
                </a:solidFill>
              </a:defRPr>
            </a:lvl1pPr>
            <a:lvl2pPr lvl="1" rtl="0">
              <a:lnSpc>
                <a:spcPct val="90000"/>
              </a:lnSpc>
              <a:spcBef>
                <a:spcPts val="0"/>
              </a:spcBef>
              <a:spcAft>
                <a:spcPts val="0"/>
              </a:spcAft>
              <a:buSzPts val="3600"/>
              <a:buNone/>
              <a:defRPr sz="3600"/>
            </a:lvl2pPr>
            <a:lvl3pPr lvl="2" rtl="0">
              <a:lnSpc>
                <a:spcPct val="90000"/>
              </a:lnSpc>
              <a:spcBef>
                <a:spcPts val="0"/>
              </a:spcBef>
              <a:spcAft>
                <a:spcPts val="0"/>
              </a:spcAft>
              <a:buSzPts val="3600"/>
              <a:buNone/>
              <a:defRPr sz="3600"/>
            </a:lvl3pPr>
            <a:lvl4pPr lvl="3" rtl="0">
              <a:lnSpc>
                <a:spcPct val="90000"/>
              </a:lnSpc>
              <a:spcBef>
                <a:spcPts val="0"/>
              </a:spcBef>
              <a:spcAft>
                <a:spcPts val="0"/>
              </a:spcAft>
              <a:buSzPts val="3600"/>
              <a:buNone/>
              <a:defRPr sz="3600"/>
            </a:lvl4pPr>
            <a:lvl5pPr lvl="4" rtl="0">
              <a:lnSpc>
                <a:spcPct val="90000"/>
              </a:lnSpc>
              <a:spcBef>
                <a:spcPts val="0"/>
              </a:spcBef>
              <a:spcAft>
                <a:spcPts val="0"/>
              </a:spcAft>
              <a:buSzPts val="3600"/>
              <a:buNone/>
              <a:defRPr sz="3600"/>
            </a:lvl5pPr>
            <a:lvl6pPr lvl="5" rtl="0">
              <a:lnSpc>
                <a:spcPct val="90000"/>
              </a:lnSpc>
              <a:spcBef>
                <a:spcPts val="0"/>
              </a:spcBef>
              <a:spcAft>
                <a:spcPts val="0"/>
              </a:spcAft>
              <a:buSzPts val="3600"/>
              <a:buNone/>
              <a:defRPr sz="3600"/>
            </a:lvl6pPr>
            <a:lvl7pPr lvl="6" rtl="0">
              <a:lnSpc>
                <a:spcPct val="90000"/>
              </a:lnSpc>
              <a:spcBef>
                <a:spcPts val="0"/>
              </a:spcBef>
              <a:spcAft>
                <a:spcPts val="0"/>
              </a:spcAft>
              <a:buSzPts val="3600"/>
              <a:buNone/>
              <a:defRPr sz="3600"/>
            </a:lvl7pPr>
            <a:lvl8pPr lvl="7" rtl="0">
              <a:lnSpc>
                <a:spcPct val="90000"/>
              </a:lnSpc>
              <a:spcBef>
                <a:spcPts val="0"/>
              </a:spcBef>
              <a:spcAft>
                <a:spcPts val="0"/>
              </a:spcAft>
              <a:buSzPts val="3600"/>
              <a:buNone/>
              <a:defRPr sz="3600"/>
            </a:lvl8pPr>
            <a:lvl9pPr lvl="8" rtl="0">
              <a:lnSpc>
                <a:spcPct val="90000"/>
              </a:lnSpc>
              <a:spcBef>
                <a:spcPts val="0"/>
              </a:spcBef>
              <a:spcAft>
                <a:spcPts val="0"/>
              </a:spcAft>
              <a:buSzPts val="3600"/>
              <a:buNone/>
              <a:defRPr sz="3600"/>
            </a:lvl9pPr>
          </a:lstStyle>
          <a:p>
            <a:endParaRPr/>
          </a:p>
        </p:txBody>
      </p:sp>
      <p:sp>
        <p:nvSpPr>
          <p:cNvPr id="164" name="Google Shape;164;p32"/>
          <p:cNvSpPr txBox="1">
            <a:spLocks noGrp="1"/>
          </p:cNvSpPr>
          <p:nvPr>
            <p:ph type="subTitle" idx="1"/>
          </p:nvPr>
        </p:nvSpPr>
        <p:spPr>
          <a:xfrm>
            <a:off x="311700" y="2677900"/>
            <a:ext cx="464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65" name="Google Shape;165;p32"/>
          <p:cNvPicPr preferRelativeResize="0"/>
          <p:nvPr/>
        </p:nvPicPr>
        <p:blipFill>
          <a:blip r:embed="rId3">
            <a:alphaModFix/>
          </a:blip>
          <a:stretch>
            <a:fillRect/>
          </a:stretch>
        </p:blipFill>
        <p:spPr>
          <a:xfrm>
            <a:off x="412875" y="360050"/>
            <a:ext cx="1497299" cy="273850"/>
          </a:xfrm>
          <a:prstGeom prst="rect">
            <a:avLst/>
          </a:prstGeom>
          <a:noFill/>
          <a:ln>
            <a:noFill/>
          </a:ln>
        </p:spPr>
      </p:pic>
      <p:sp>
        <p:nvSpPr>
          <p:cNvPr id="166" name="Google Shape;166;p32"/>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400"/>
              </a:spcBef>
              <a:spcAft>
                <a:spcPts val="0"/>
              </a:spcAft>
              <a:buNone/>
              <a:defRPr sz="1000" b="1">
                <a:solidFill>
                  <a:srgbClr val="FFFFFF"/>
                </a:solidFill>
              </a:defRPr>
            </a:lvl2pPr>
            <a:lvl3pPr lvl="2" rtl="0">
              <a:spcBef>
                <a:spcPts val="1400"/>
              </a:spcBef>
              <a:spcAft>
                <a:spcPts val="0"/>
              </a:spcAft>
              <a:buNone/>
              <a:defRPr sz="1000" b="1">
                <a:solidFill>
                  <a:srgbClr val="FFFFFF"/>
                </a:solidFill>
              </a:defRPr>
            </a:lvl3pPr>
            <a:lvl4pPr lvl="3" rtl="0">
              <a:spcBef>
                <a:spcPts val="1400"/>
              </a:spcBef>
              <a:spcAft>
                <a:spcPts val="0"/>
              </a:spcAft>
              <a:buNone/>
              <a:defRPr sz="1000" b="1">
                <a:solidFill>
                  <a:srgbClr val="FFFFFF"/>
                </a:solidFill>
              </a:defRPr>
            </a:lvl4pPr>
            <a:lvl5pPr lvl="4" rtl="0">
              <a:spcBef>
                <a:spcPts val="1400"/>
              </a:spcBef>
              <a:spcAft>
                <a:spcPts val="0"/>
              </a:spcAft>
              <a:buNone/>
              <a:defRPr sz="1000" b="1">
                <a:solidFill>
                  <a:srgbClr val="FFFFFF"/>
                </a:solidFill>
              </a:defRPr>
            </a:lvl5pPr>
            <a:lvl6pPr lvl="5" rtl="0">
              <a:spcBef>
                <a:spcPts val="1400"/>
              </a:spcBef>
              <a:spcAft>
                <a:spcPts val="0"/>
              </a:spcAft>
              <a:buNone/>
              <a:defRPr sz="1000" b="1">
                <a:solidFill>
                  <a:srgbClr val="FFFFFF"/>
                </a:solidFill>
              </a:defRPr>
            </a:lvl6pPr>
            <a:lvl7pPr lvl="6" rtl="0">
              <a:spcBef>
                <a:spcPts val="1400"/>
              </a:spcBef>
              <a:spcAft>
                <a:spcPts val="0"/>
              </a:spcAft>
              <a:buNone/>
              <a:defRPr sz="1000" b="1">
                <a:solidFill>
                  <a:srgbClr val="FFFFFF"/>
                </a:solidFill>
              </a:defRPr>
            </a:lvl7pPr>
            <a:lvl8pPr lvl="7" rtl="0">
              <a:spcBef>
                <a:spcPts val="1400"/>
              </a:spcBef>
              <a:spcAft>
                <a:spcPts val="0"/>
              </a:spcAft>
              <a:buNone/>
              <a:defRPr sz="1000" b="1">
                <a:solidFill>
                  <a:srgbClr val="FFFFFF"/>
                </a:solidFill>
              </a:defRPr>
            </a:lvl8pPr>
            <a:lvl9pPr lvl="8" rtl="0">
              <a:spcBef>
                <a:spcPts val="1400"/>
              </a:spcBef>
              <a:spcAft>
                <a:spcPts val="1400"/>
              </a:spcAft>
              <a:buNone/>
              <a:defRPr sz="1000" b="1">
                <a:solidFill>
                  <a:srgbClr val="FFFFFF"/>
                </a:solidFill>
              </a:defRPr>
            </a:lvl9pPr>
          </a:lstStyle>
          <a:p>
            <a:endParaRPr/>
          </a:p>
        </p:txBody>
      </p:sp>
      <p:sp>
        <p:nvSpPr>
          <p:cNvPr id="167" name="Google Shape;167;p32"/>
          <p:cNvSpPr txBox="1">
            <a:spLocks noGrp="1"/>
          </p:cNvSpPr>
          <p:nvPr>
            <p:ph type="subTitle" idx="3"/>
          </p:nvPr>
        </p:nvSpPr>
        <p:spPr>
          <a:xfrm>
            <a:off x="5477650" y="4096775"/>
            <a:ext cx="3554700" cy="1095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400"/>
              </a:spcBef>
              <a:spcAft>
                <a:spcPts val="0"/>
              </a:spcAft>
              <a:buNone/>
              <a:defRPr sz="1000" b="1">
                <a:solidFill>
                  <a:srgbClr val="FFFFFF"/>
                </a:solidFill>
              </a:defRPr>
            </a:lvl2pPr>
            <a:lvl3pPr lvl="2" algn="r" rtl="0">
              <a:spcBef>
                <a:spcPts val="1400"/>
              </a:spcBef>
              <a:spcAft>
                <a:spcPts val="0"/>
              </a:spcAft>
              <a:buNone/>
              <a:defRPr sz="1000" b="1">
                <a:solidFill>
                  <a:srgbClr val="FFFFFF"/>
                </a:solidFill>
              </a:defRPr>
            </a:lvl3pPr>
            <a:lvl4pPr lvl="3" algn="r" rtl="0">
              <a:spcBef>
                <a:spcPts val="1400"/>
              </a:spcBef>
              <a:spcAft>
                <a:spcPts val="0"/>
              </a:spcAft>
              <a:buNone/>
              <a:defRPr sz="1000" b="1">
                <a:solidFill>
                  <a:srgbClr val="FFFFFF"/>
                </a:solidFill>
              </a:defRPr>
            </a:lvl4pPr>
            <a:lvl5pPr lvl="4" algn="r" rtl="0">
              <a:spcBef>
                <a:spcPts val="1400"/>
              </a:spcBef>
              <a:spcAft>
                <a:spcPts val="0"/>
              </a:spcAft>
              <a:buNone/>
              <a:defRPr sz="1000" b="1">
                <a:solidFill>
                  <a:srgbClr val="FFFFFF"/>
                </a:solidFill>
              </a:defRPr>
            </a:lvl5pPr>
            <a:lvl6pPr lvl="5" algn="r" rtl="0">
              <a:spcBef>
                <a:spcPts val="1400"/>
              </a:spcBef>
              <a:spcAft>
                <a:spcPts val="0"/>
              </a:spcAft>
              <a:buNone/>
              <a:defRPr sz="1000" b="1">
                <a:solidFill>
                  <a:srgbClr val="FFFFFF"/>
                </a:solidFill>
              </a:defRPr>
            </a:lvl6pPr>
            <a:lvl7pPr lvl="6" algn="r" rtl="0">
              <a:spcBef>
                <a:spcPts val="1400"/>
              </a:spcBef>
              <a:spcAft>
                <a:spcPts val="0"/>
              </a:spcAft>
              <a:buNone/>
              <a:defRPr sz="1000" b="1">
                <a:solidFill>
                  <a:srgbClr val="FFFFFF"/>
                </a:solidFill>
              </a:defRPr>
            </a:lvl7pPr>
            <a:lvl8pPr lvl="7" algn="r" rtl="0">
              <a:spcBef>
                <a:spcPts val="1400"/>
              </a:spcBef>
              <a:spcAft>
                <a:spcPts val="0"/>
              </a:spcAft>
              <a:buNone/>
              <a:defRPr sz="1000" b="1">
                <a:solidFill>
                  <a:srgbClr val="FFFFFF"/>
                </a:solidFill>
              </a:defRPr>
            </a:lvl8pPr>
            <a:lvl9pPr lvl="8" algn="r" rtl="0">
              <a:spcBef>
                <a:spcPts val="1400"/>
              </a:spcBef>
              <a:spcAft>
                <a:spcPts val="1400"/>
              </a:spcAft>
              <a:buNone/>
              <a:defRPr sz="10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trata Title Slide">
  <p:cSld name="TITLE_1_2">
    <p:spTree>
      <p:nvGrpSpPr>
        <p:cNvPr id="1" name="Shape 168"/>
        <p:cNvGrpSpPr/>
        <p:nvPr/>
      </p:nvGrpSpPr>
      <p:grpSpPr>
        <a:xfrm>
          <a:off x="0" y="0"/>
          <a:ext cx="0" cy="0"/>
          <a:chOff x="0" y="0"/>
          <a:chExt cx="0" cy="0"/>
        </a:xfrm>
      </p:grpSpPr>
      <p:pic>
        <p:nvPicPr>
          <p:cNvPr id="169" name="Google Shape;169;p33"/>
          <p:cNvPicPr preferRelativeResize="0"/>
          <p:nvPr/>
        </p:nvPicPr>
        <p:blipFill>
          <a:blip r:embed="rId2">
            <a:alphaModFix/>
          </a:blip>
          <a:stretch>
            <a:fillRect/>
          </a:stretch>
        </p:blipFill>
        <p:spPr>
          <a:xfrm>
            <a:off x="3450" y="1214"/>
            <a:ext cx="9143998" cy="5140822"/>
          </a:xfrm>
          <a:prstGeom prst="rect">
            <a:avLst/>
          </a:prstGeom>
          <a:noFill/>
          <a:ln>
            <a:noFill/>
          </a:ln>
        </p:spPr>
      </p:pic>
      <p:sp>
        <p:nvSpPr>
          <p:cNvPr id="170" name="Google Shape;170;p33"/>
          <p:cNvSpPr/>
          <p:nvPr/>
        </p:nvSpPr>
        <p:spPr>
          <a:xfrm>
            <a:off x="0" y="4096775"/>
            <a:ext cx="9144000" cy="104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33"/>
          <p:cNvPicPr preferRelativeResize="0"/>
          <p:nvPr/>
        </p:nvPicPr>
        <p:blipFill>
          <a:blip r:embed="rId3">
            <a:alphaModFix/>
          </a:blip>
          <a:stretch>
            <a:fillRect/>
          </a:stretch>
        </p:blipFill>
        <p:spPr>
          <a:xfrm>
            <a:off x="7517452" y="4717877"/>
            <a:ext cx="1481172" cy="270900"/>
          </a:xfrm>
          <a:prstGeom prst="rect">
            <a:avLst/>
          </a:prstGeom>
          <a:noFill/>
          <a:ln>
            <a:noFill/>
          </a:ln>
        </p:spPr>
      </p:pic>
      <p:pic>
        <p:nvPicPr>
          <p:cNvPr id="172" name="Google Shape;172;p33"/>
          <p:cNvPicPr preferRelativeResize="0"/>
          <p:nvPr/>
        </p:nvPicPr>
        <p:blipFill>
          <a:blip r:embed="rId4">
            <a:alphaModFix/>
          </a:blip>
          <a:stretch>
            <a:fillRect/>
          </a:stretch>
        </p:blipFill>
        <p:spPr>
          <a:xfrm>
            <a:off x="402650" y="372200"/>
            <a:ext cx="1368024" cy="270900"/>
          </a:xfrm>
          <a:prstGeom prst="rect">
            <a:avLst/>
          </a:prstGeom>
          <a:noFill/>
          <a:ln>
            <a:noFill/>
          </a:ln>
        </p:spPr>
      </p:pic>
      <p:sp>
        <p:nvSpPr>
          <p:cNvPr id="173" name="Google Shape;173;p33"/>
          <p:cNvSpPr txBox="1">
            <a:spLocks noGrp="1"/>
          </p:cNvSpPr>
          <p:nvPr>
            <p:ph type="ctrTitle"/>
          </p:nvPr>
        </p:nvSpPr>
        <p:spPr>
          <a:xfrm>
            <a:off x="311700" y="1506413"/>
            <a:ext cx="4647000" cy="1338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000000"/>
              </a:buClr>
              <a:buSzPts val="3600"/>
              <a:buNone/>
              <a:defRPr sz="3600">
                <a:solidFill>
                  <a:srgbClr val="000000"/>
                </a:solidFill>
              </a:defRPr>
            </a:lvl1pPr>
            <a:lvl2pPr lvl="1" rtl="0">
              <a:lnSpc>
                <a:spcPct val="90000"/>
              </a:lnSpc>
              <a:spcBef>
                <a:spcPts val="0"/>
              </a:spcBef>
              <a:spcAft>
                <a:spcPts val="0"/>
              </a:spcAft>
              <a:buSzPts val="3600"/>
              <a:buNone/>
              <a:defRPr sz="3600"/>
            </a:lvl2pPr>
            <a:lvl3pPr lvl="2" rtl="0">
              <a:lnSpc>
                <a:spcPct val="90000"/>
              </a:lnSpc>
              <a:spcBef>
                <a:spcPts val="0"/>
              </a:spcBef>
              <a:spcAft>
                <a:spcPts val="0"/>
              </a:spcAft>
              <a:buSzPts val="3600"/>
              <a:buNone/>
              <a:defRPr sz="3600"/>
            </a:lvl3pPr>
            <a:lvl4pPr lvl="3" rtl="0">
              <a:lnSpc>
                <a:spcPct val="90000"/>
              </a:lnSpc>
              <a:spcBef>
                <a:spcPts val="0"/>
              </a:spcBef>
              <a:spcAft>
                <a:spcPts val="0"/>
              </a:spcAft>
              <a:buSzPts val="3600"/>
              <a:buNone/>
              <a:defRPr sz="3600"/>
            </a:lvl4pPr>
            <a:lvl5pPr lvl="4" rtl="0">
              <a:lnSpc>
                <a:spcPct val="90000"/>
              </a:lnSpc>
              <a:spcBef>
                <a:spcPts val="0"/>
              </a:spcBef>
              <a:spcAft>
                <a:spcPts val="0"/>
              </a:spcAft>
              <a:buSzPts val="3600"/>
              <a:buNone/>
              <a:defRPr sz="3600"/>
            </a:lvl5pPr>
            <a:lvl6pPr lvl="5" rtl="0">
              <a:lnSpc>
                <a:spcPct val="90000"/>
              </a:lnSpc>
              <a:spcBef>
                <a:spcPts val="0"/>
              </a:spcBef>
              <a:spcAft>
                <a:spcPts val="0"/>
              </a:spcAft>
              <a:buSzPts val="3600"/>
              <a:buNone/>
              <a:defRPr sz="3600"/>
            </a:lvl6pPr>
            <a:lvl7pPr lvl="6" rtl="0">
              <a:lnSpc>
                <a:spcPct val="90000"/>
              </a:lnSpc>
              <a:spcBef>
                <a:spcPts val="0"/>
              </a:spcBef>
              <a:spcAft>
                <a:spcPts val="0"/>
              </a:spcAft>
              <a:buSzPts val="3600"/>
              <a:buNone/>
              <a:defRPr sz="3600"/>
            </a:lvl7pPr>
            <a:lvl8pPr lvl="7" rtl="0">
              <a:lnSpc>
                <a:spcPct val="90000"/>
              </a:lnSpc>
              <a:spcBef>
                <a:spcPts val="0"/>
              </a:spcBef>
              <a:spcAft>
                <a:spcPts val="0"/>
              </a:spcAft>
              <a:buSzPts val="3600"/>
              <a:buNone/>
              <a:defRPr sz="3600"/>
            </a:lvl8pPr>
            <a:lvl9pPr lvl="8" rtl="0">
              <a:lnSpc>
                <a:spcPct val="90000"/>
              </a:lnSpc>
              <a:spcBef>
                <a:spcPts val="0"/>
              </a:spcBef>
              <a:spcAft>
                <a:spcPts val="0"/>
              </a:spcAft>
              <a:buSzPts val="3600"/>
              <a:buNone/>
              <a:defRPr sz="3600"/>
            </a:lvl9pPr>
          </a:lstStyle>
          <a:p>
            <a:endParaRPr/>
          </a:p>
        </p:txBody>
      </p:sp>
      <p:sp>
        <p:nvSpPr>
          <p:cNvPr id="174" name="Google Shape;174;p33"/>
          <p:cNvSpPr txBox="1">
            <a:spLocks noGrp="1"/>
          </p:cNvSpPr>
          <p:nvPr>
            <p:ph type="subTitle" idx="1"/>
          </p:nvPr>
        </p:nvSpPr>
        <p:spPr>
          <a:xfrm>
            <a:off x="311700" y="2844488"/>
            <a:ext cx="464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5" name="Google Shape;175;p33"/>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400"/>
              </a:spcBef>
              <a:spcAft>
                <a:spcPts val="0"/>
              </a:spcAft>
              <a:buNone/>
              <a:defRPr sz="1000" b="1">
                <a:solidFill>
                  <a:srgbClr val="FFFFFF"/>
                </a:solidFill>
              </a:defRPr>
            </a:lvl2pPr>
            <a:lvl3pPr lvl="2" rtl="0">
              <a:spcBef>
                <a:spcPts val="1400"/>
              </a:spcBef>
              <a:spcAft>
                <a:spcPts val="0"/>
              </a:spcAft>
              <a:buNone/>
              <a:defRPr sz="1000" b="1">
                <a:solidFill>
                  <a:srgbClr val="FFFFFF"/>
                </a:solidFill>
              </a:defRPr>
            </a:lvl3pPr>
            <a:lvl4pPr lvl="3" rtl="0">
              <a:spcBef>
                <a:spcPts val="1400"/>
              </a:spcBef>
              <a:spcAft>
                <a:spcPts val="0"/>
              </a:spcAft>
              <a:buNone/>
              <a:defRPr sz="1000" b="1">
                <a:solidFill>
                  <a:srgbClr val="FFFFFF"/>
                </a:solidFill>
              </a:defRPr>
            </a:lvl4pPr>
            <a:lvl5pPr lvl="4" rtl="0">
              <a:spcBef>
                <a:spcPts val="1400"/>
              </a:spcBef>
              <a:spcAft>
                <a:spcPts val="0"/>
              </a:spcAft>
              <a:buNone/>
              <a:defRPr sz="1000" b="1">
                <a:solidFill>
                  <a:srgbClr val="FFFFFF"/>
                </a:solidFill>
              </a:defRPr>
            </a:lvl5pPr>
            <a:lvl6pPr lvl="5" rtl="0">
              <a:spcBef>
                <a:spcPts val="1400"/>
              </a:spcBef>
              <a:spcAft>
                <a:spcPts val="0"/>
              </a:spcAft>
              <a:buNone/>
              <a:defRPr sz="1000" b="1">
                <a:solidFill>
                  <a:srgbClr val="FFFFFF"/>
                </a:solidFill>
              </a:defRPr>
            </a:lvl6pPr>
            <a:lvl7pPr lvl="6" rtl="0">
              <a:spcBef>
                <a:spcPts val="1400"/>
              </a:spcBef>
              <a:spcAft>
                <a:spcPts val="0"/>
              </a:spcAft>
              <a:buNone/>
              <a:defRPr sz="1000" b="1">
                <a:solidFill>
                  <a:srgbClr val="FFFFFF"/>
                </a:solidFill>
              </a:defRPr>
            </a:lvl7pPr>
            <a:lvl8pPr lvl="7" rtl="0">
              <a:spcBef>
                <a:spcPts val="1400"/>
              </a:spcBef>
              <a:spcAft>
                <a:spcPts val="0"/>
              </a:spcAft>
              <a:buNone/>
              <a:defRPr sz="1000" b="1">
                <a:solidFill>
                  <a:srgbClr val="FFFFFF"/>
                </a:solidFill>
              </a:defRPr>
            </a:lvl8pPr>
            <a:lvl9pPr lvl="8" rtl="0">
              <a:spcBef>
                <a:spcPts val="1400"/>
              </a:spcBef>
              <a:spcAft>
                <a:spcPts val="1400"/>
              </a:spcAft>
              <a:buNone/>
              <a:defRPr sz="1000" b="1">
                <a:solidFill>
                  <a:srgbClr val="FFFFFF"/>
                </a:solidFill>
              </a:defRPr>
            </a:lvl9pPr>
          </a:lstStyle>
          <a:p>
            <a:endParaRPr/>
          </a:p>
        </p:txBody>
      </p:sp>
      <p:sp>
        <p:nvSpPr>
          <p:cNvPr id="176" name="Google Shape;176;p33"/>
          <p:cNvSpPr txBox="1">
            <a:spLocks noGrp="1"/>
          </p:cNvSpPr>
          <p:nvPr>
            <p:ph type="subTitle" idx="3"/>
          </p:nvPr>
        </p:nvSpPr>
        <p:spPr>
          <a:xfrm>
            <a:off x="5477650" y="4096775"/>
            <a:ext cx="3554700" cy="1095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400"/>
              </a:spcBef>
              <a:spcAft>
                <a:spcPts val="0"/>
              </a:spcAft>
              <a:buNone/>
              <a:defRPr sz="1000" b="1">
                <a:solidFill>
                  <a:srgbClr val="FFFFFF"/>
                </a:solidFill>
              </a:defRPr>
            </a:lvl2pPr>
            <a:lvl3pPr lvl="2" algn="r" rtl="0">
              <a:spcBef>
                <a:spcPts val="1400"/>
              </a:spcBef>
              <a:spcAft>
                <a:spcPts val="0"/>
              </a:spcAft>
              <a:buNone/>
              <a:defRPr sz="1000" b="1">
                <a:solidFill>
                  <a:srgbClr val="FFFFFF"/>
                </a:solidFill>
              </a:defRPr>
            </a:lvl3pPr>
            <a:lvl4pPr lvl="3" algn="r" rtl="0">
              <a:spcBef>
                <a:spcPts val="1400"/>
              </a:spcBef>
              <a:spcAft>
                <a:spcPts val="0"/>
              </a:spcAft>
              <a:buNone/>
              <a:defRPr sz="1000" b="1">
                <a:solidFill>
                  <a:srgbClr val="FFFFFF"/>
                </a:solidFill>
              </a:defRPr>
            </a:lvl4pPr>
            <a:lvl5pPr lvl="4" algn="r" rtl="0">
              <a:spcBef>
                <a:spcPts val="1400"/>
              </a:spcBef>
              <a:spcAft>
                <a:spcPts val="0"/>
              </a:spcAft>
              <a:buNone/>
              <a:defRPr sz="1000" b="1">
                <a:solidFill>
                  <a:srgbClr val="FFFFFF"/>
                </a:solidFill>
              </a:defRPr>
            </a:lvl5pPr>
            <a:lvl6pPr lvl="5" algn="r" rtl="0">
              <a:spcBef>
                <a:spcPts val="1400"/>
              </a:spcBef>
              <a:spcAft>
                <a:spcPts val="0"/>
              </a:spcAft>
              <a:buNone/>
              <a:defRPr sz="1000" b="1">
                <a:solidFill>
                  <a:srgbClr val="FFFFFF"/>
                </a:solidFill>
              </a:defRPr>
            </a:lvl6pPr>
            <a:lvl7pPr lvl="6" algn="r" rtl="0">
              <a:spcBef>
                <a:spcPts val="1400"/>
              </a:spcBef>
              <a:spcAft>
                <a:spcPts val="0"/>
              </a:spcAft>
              <a:buNone/>
              <a:defRPr sz="1000" b="1">
                <a:solidFill>
                  <a:srgbClr val="FFFFFF"/>
                </a:solidFill>
              </a:defRPr>
            </a:lvl7pPr>
            <a:lvl8pPr lvl="7" algn="r" rtl="0">
              <a:spcBef>
                <a:spcPts val="1400"/>
              </a:spcBef>
              <a:spcAft>
                <a:spcPts val="0"/>
              </a:spcAft>
              <a:buNone/>
              <a:defRPr sz="1000" b="1">
                <a:solidFill>
                  <a:srgbClr val="FFFFFF"/>
                </a:solidFill>
              </a:defRPr>
            </a:lvl8pPr>
            <a:lvl9pPr lvl="8" algn="r" rtl="0">
              <a:spcBef>
                <a:spcPts val="1400"/>
              </a:spcBef>
              <a:spcAft>
                <a:spcPts val="1400"/>
              </a:spcAft>
              <a:buNone/>
              <a:defRPr sz="10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risma Title Slide">
  <p:cSld name="TITLE_1_1">
    <p:spTree>
      <p:nvGrpSpPr>
        <p:cNvPr id="1" name="Shape 177"/>
        <p:cNvGrpSpPr/>
        <p:nvPr/>
      </p:nvGrpSpPr>
      <p:grpSpPr>
        <a:xfrm>
          <a:off x="0" y="0"/>
          <a:ext cx="0" cy="0"/>
          <a:chOff x="0" y="0"/>
          <a:chExt cx="0" cy="0"/>
        </a:xfrm>
      </p:grpSpPr>
      <p:pic>
        <p:nvPicPr>
          <p:cNvPr id="178" name="Google Shape;178;p34"/>
          <p:cNvPicPr preferRelativeResize="0"/>
          <p:nvPr/>
        </p:nvPicPr>
        <p:blipFill>
          <a:blip r:embed="rId2">
            <a:alphaModFix/>
          </a:blip>
          <a:stretch>
            <a:fillRect/>
          </a:stretch>
        </p:blipFill>
        <p:spPr>
          <a:xfrm>
            <a:off x="8454" y="-125"/>
            <a:ext cx="9135542" cy="5143501"/>
          </a:xfrm>
          <a:prstGeom prst="rect">
            <a:avLst/>
          </a:prstGeom>
          <a:noFill/>
          <a:ln>
            <a:noFill/>
          </a:ln>
        </p:spPr>
      </p:pic>
      <p:pic>
        <p:nvPicPr>
          <p:cNvPr id="179" name="Google Shape;179;p34"/>
          <p:cNvPicPr preferRelativeResize="0"/>
          <p:nvPr/>
        </p:nvPicPr>
        <p:blipFill>
          <a:blip r:embed="rId3">
            <a:alphaModFix/>
          </a:blip>
          <a:stretch>
            <a:fillRect/>
          </a:stretch>
        </p:blipFill>
        <p:spPr>
          <a:xfrm>
            <a:off x="412875" y="360050"/>
            <a:ext cx="1414390" cy="286900"/>
          </a:xfrm>
          <a:prstGeom prst="rect">
            <a:avLst/>
          </a:prstGeom>
          <a:noFill/>
          <a:ln>
            <a:noFill/>
          </a:ln>
        </p:spPr>
      </p:pic>
      <p:sp>
        <p:nvSpPr>
          <p:cNvPr id="180" name="Google Shape;180;p34"/>
          <p:cNvSpPr/>
          <p:nvPr/>
        </p:nvSpPr>
        <p:spPr>
          <a:xfrm>
            <a:off x="0" y="4096775"/>
            <a:ext cx="9144000" cy="10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4"/>
          <p:cNvSpPr txBox="1">
            <a:spLocks noGrp="1"/>
          </p:cNvSpPr>
          <p:nvPr>
            <p:ph type="ctrTitle"/>
          </p:nvPr>
        </p:nvSpPr>
        <p:spPr>
          <a:xfrm>
            <a:off x="311700" y="1393063"/>
            <a:ext cx="4647000" cy="1338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000000"/>
              </a:buClr>
              <a:buSzPts val="3600"/>
              <a:buNone/>
              <a:defRPr sz="3600">
                <a:solidFill>
                  <a:srgbClr val="000000"/>
                </a:solidFill>
              </a:defRPr>
            </a:lvl1pPr>
            <a:lvl2pPr lvl="1" rtl="0">
              <a:lnSpc>
                <a:spcPct val="90000"/>
              </a:lnSpc>
              <a:spcBef>
                <a:spcPts val="0"/>
              </a:spcBef>
              <a:spcAft>
                <a:spcPts val="0"/>
              </a:spcAft>
              <a:buSzPts val="3600"/>
              <a:buNone/>
              <a:defRPr sz="3600"/>
            </a:lvl2pPr>
            <a:lvl3pPr lvl="2" rtl="0">
              <a:lnSpc>
                <a:spcPct val="90000"/>
              </a:lnSpc>
              <a:spcBef>
                <a:spcPts val="0"/>
              </a:spcBef>
              <a:spcAft>
                <a:spcPts val="0"/>
              </a:spcAft>
              <a:buSzPts val="3600"/>
              <a:buNone/>
              <a:defRPr sz="3600"/>
            </a:lvl3pPr>
            <a:lvl4pPr lvl="3" rtl="0">
              <a:lnSpc>
                <a:spcPct val="90000"/>
              </a:lnSpc>
              <a:spcBef>
                <a:spcPts val="0"/>
              </a:spcBef>
              <a:spcAft>
                <a:spcPts val="0"/>
              </a:spcAft>
              <a:buSzPts val="3600"/>
              <a:buNone/>
              <a:defRPr sz="3600"/>
            </a:lvl4pPr>
            <a:lvl5pPr lvl="4" rtl="0">
              <a:lnSpc>
                <a:spcPct val="90000"/>
              </a:lnSpc>
              <a:spcBef>
                <a:spcPts val="0"/>
              </a:spcBef>
              <a:spcAft>
                <a:spcPts val="0"/>
              </a:spcAft>
              <a:buSzPts val="3600"/>
              <a:buNone/>
              <a:defRPr sz="3600"/>
            </a:lvl5pPr>
            <a:lvl6pPr lvl="5" rtl="0">
              <a:lnSpc>
                <a:spcPct val="90000"/>
              </a:lnSpc>
              <a:spcBef>
                <a:spcPts val="0"/>
              </a:spcBef>
              <a:spcAft>
                <a:spcPts val="0"/>
              </a:spcAft>
              <a:buSzPts val="3600"/>
              <a:buNone/>
              <a:defRPr sz="3600"/>
            </a:lvl6pPr>
            <a:lvl7pPr lvl="6" rtl="0">
              <a:lnSpc>
                <a:spcPct val="90000"/>
              </a:lnSpc>
              <a:spcBef>
                <a:spcPts val="0"/>
              </a:spcBef>
              <a:spcAft>
                <a:spcPts val="0"/>
              </a:spcAft>
              <a:buSzPts val="3600"/>
              <a:buNone/>
              <a:defRPr sz="3600"/>
            </a:lvl7pPr>
            <a:lvl8pPr lvl="7" rtl="0">
              <a:lnSpc>
                <a:spcPct val="90000"/>
              </a:lnSpc>
              <a:spcBef>
                <a:spcPts val="0"/>
              </a:spcBef>
              <a:spcAft>
                <a:spcPts val="0"/>
              </a:spcAft>
              <a:buSzPts val="3600"/>
              <a:buNone/>
              <a:defRPr sz="3600"/>
            </a:lvl8pPr>
            <a:lvl9pPr lvl="8" rtl="0">
              <a:lnSpc>
                <a:spcPct val="90000"/>
              </a:lnSpc>
              <a:spcBef>
                <a:spcPts val="0"/>
              </a:spcBef>
              <a:spcAft>
                <a:spcPts val="0"/>
              </a:spcAft>
              <a:buSzPts val="3600"/>
              <a:buNone/>
              <a:defRPr sz="3600"/>
            </a:lvl9pPr>
          </a:lstStyle>
          <a:p>
            <a:endParaRPr/>
          </a:p>
        </p:txBody>
      </p:sp>
      <p:sp>
        <p:nvSpPr>
          <p:cNvPr id="182" name="Google Shape;182;p34"/>
          <p:cNvSpPr txBox="1">
            <a:spLocks noGrp="1"/>
          </p:cNvSpPr>
          <p:nvPr>
            <p:ph type="subTitle" idx="1"/>
          </p:nvPr>
        </p:nvSpPr>
        <p:spPr>
          <a:xfrm>
            <a:off x="311700" y="2731138"/>
            <a:ext cx="464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83" name="Google Shape;183;p34"/>
          <p:cNvPicPr preferRelativeResize="0"/>
          <p:nvPr/>
        </p:nvPicPr>
        <p:blipFill>
          <a:blip r:embed="rId4">
            <a:alphaModFix/>
          </a:blip>
          <a:stretch>
            <a:fillRect/>
          </a:stretch>
        </p:blipFill>
        <p:spPr>
          <a:xfrm>
            <a:off x="7517452" y="4717877"/>
            <a:ext cx="1481172" cy="270900"/>
          </a:xfrm>
          <a:prstGeom prst="rect">
            <a:avLst/>
          </a:prstGeom>
          <a:noFill/>
          <a:ln>
            <a:noFill/>
          </a:ln>
        </p:spPr>
      </p:pic>
      <p:sp>
        <p:nvSpPr>
          <p:cNvPr id="184" name="Google Shape;184;p34"/>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400"/>
              </a:spcBef>
              <a:spcAft>
                <a:spcPts val="0"/>
              </a:spcAft>
              <a:buNone/>
              <a:defRPr sz="1000" b="1">
                <a:solidFill>
                  <a:srgbClr val="FFFFFF"/>
                </a:solidFill>
              </a:defRPr>
            </a:lvl2pPr>
            <a:lvl3pPr lvl="2" rtl="0">
              <a:spcBef>
                <a:spcPts val="1400"/>
              </a:spcBef>
              <a:spcAft>
                <a:spcPts val="0"/>
              </a:spcAft>
              <a:buNone/>
              <a:defRPr sz="1000" b="1">
                <a:solidFill>
                  <a:srgbClr val="FFFFFF"/>
                </a:solidFill>
              </a:defRPr>
            </a:lvl3pPr>
            <a:lvl4pPr lvl="3" rtl="0">
              <a:spcBef>
                <a:spcPts val="1400"/>
              </a:spcBef>
              <a:spcAft>
                <a:spcPts val="0"/>
              </a:spcAft>
              <a:buNone/>
              <a:defRPr sz="1000" b="1">
                <a:solidFill>
                  <a:srgbClr val="FFFFFF"/>
                </a:solidFill>
              </a:defRPr>
            </a:lvl4pPr>
            <a:lvl5pPr lvl="4" rtl="0">
              <a:spcBef>
                <a:spcPts val="1400"/>
              </a:spcBef>
              <a:spcAft>
                <a:spcPts val="0"/>
              </a:spcAft>
              <a:buNone/>
              <a:defRPr sz="1000" b="1">
                <a:solidFill>
                  <a:srgbClr val="FFFFFF"/>
                </a:solidFill>
              </a:defRPr>
            </a:lvl5pPr>
            <a:lvl6pPr lvl="5" rtl="0">
              <a:spcBef>
                <a:spcPts val="1400"/>
              </a:spcBef>
              <a:spcAft>
                <a:spcPts val="0"/>
              </a:spcAft>
              <a:buNone/>
              <a:defRPr sz="1000" b="1">
                <a:solidFill>
                  <a:srgbClr val="FFFFFF"/>
                </a:solidFill>
              </a:defRPr>
            </a:lvl6pPr>
            <a:lvl7pPr lvl="6" rtl="0">
              <a:spcBef>
                <a:spcPts val="1400"/>
              </a:spcBef>
              <a:spcAft>
                <a:spcPts val="0"/>
              </a:spcAft>
              <a:buNone/>
              <a:defRPr sz="1000" b="1">
                <a:solidFill>
                  <a:srgbClr val="FFFFFF"/>
                </a:solidFill>
              </a:defRPr>
            </a:lvl7pPr>
            <a:lvl8pPr lvl="7" rtl="0">
              <a:spcBef>
                <a:spcPts val="1400"/>
              </a:spcBef>
              <a:spcAft>
                <a:spcPts val="0"/>
              </a:spcAft>
              <a:buNone/>
              <a:defRPr sz="1000" b="1">
                <a:solidFill>
                  <a:srgbClr val="FFFFFF"/>
                </a:solidFill>
              </a:defRPr>
            </a:lvl8pPr>
            <a:lvl9pPr lvl="8" rtl="0">
              <a:spcBef>
                <a:spcPts val="1400"/>
              </a:spcBef>
              <a:spcAft>
                <a:spcPts val="1400"/>
              </a:spcAft>
              <a:buNone/>
              <a:defRPr sz="1000" b="1">
                <a:solidFill>
                  <a:srgbClr val="FFFFFF"/>
                </a:solidFill>
              </a:defRPr>
            </a:lvl9pPr>
          </a:lstStyle>
          <a:p>
            <a:endParaRPr/>
          </a:p>
        </p:txBody>
      </p:sp>
      <p:sp>
        <p:nvSpPr>
          <p:cNvPr id="185" name="Google Shape;185;p34"/>
          <p:cNvSpPr txBox="1">
            <a:spLocks noGrp="1"/>
          </p:cNvSpPr>
          <p:nvPr>
            <p:ph type="subTitle" idx="3"/>
          </p:nvPr>
        </p:nvSpPr>
        <p:spPr>
          <a:xfrm>
            <a:off x="5477650" y="4096775"/>
            <a:ext cx="3554700" cy="1095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400"/>
              </a:spcBef>
              <a:spcAft>
                <a:spcPts val="0"/>
              </a:spcAft>
              <a:buNone/>
              <a:defRPr sz="1000" b="1">
                <a:solidFill>
                  <a:srgbClr val="FFFFFF"/>
                </a:solidFill>
              </a:defRPr>
            </a:lvl2pPr>
            <a:lvl3pPr lvl="2" algn="r" rtl="0">
              <a:spcBef>
                <a:spcPts val="1400"/>
              </a:spcBef>
              <a:spcAft>
                <a:spcPts val="0"/>
              </a:spcAft>
              <a:buNone/>
              <a:defRPr sz="1000" b="1">
                <a:solidFill>
                  <a:srgbClr val="FFFFFF"/>
                </a:solidFill>
              </a:defRPr>
            </a:lvl3pPr>
            <a:lvl4pPr lvl="3" algn="r" rtl="0">
              <a:spcBef>
                <a:spcPts val="1400"/>
              </a:spcBef>
              <a:spcAft>
                <a:spcPts val="0"/>
              </a:spcAft>
              <a:buNone/>
              <a:defRPr sz="1000" b="1">
                <a:solidFill>
                  <a:srgbClr val="FFFFFF"/>
                </a:solidFill>
              </a:defRPr>
            </a:lvl4pPr>
            <a:lvl5pPr lvl="4" algn="r" rtl="0">
              <a:spcBef>
                <a:spcPts val="1400"/>
              </a:spcBef>
              <a:spcAft>
                <a:spcPts val="0"/>
              </a:spcAft>
              <a:buNone/>
              <a:defRPr sz="1000" b="1">
                <a:solidFill>
                  <a:srgbClr val="FFFFFF"/>
                </a:solidFill>
              </a:defRPr>
            </a:lvl5pPr>
            <a:lvl6pPr lvl="5" algn="r" rtl="0">
              <a:spcBef>
                <a:spcPts val="1400"/>
              </a:spcBef>
              <a:spcAft>
                <a:spcPts val="0"/>
              </a:spcAft>
              <a:buNone/>
              <a:defRPr sz="1000" b="1">
                <a:solidFill>
                  <a:srgbClr val="FFFFFF"/>
                </a:solidFill>
              </a:defRPr>
            </a:lvl6pPr>
            <a:lvl7pPr lvl="6" algn="r" rtl="0">
              <a:spcBef>
                <a:spcPts val="1400"/>
              </a:spcBef>
              <a:spcAft>
                <a:spcPts val="0"/>
              </a:spcAft>
              <a:buNone/>
              <a:defRPr sz="1000" b="1">
                <a:solidFill>
                  <a:srgbClr val="FFFFFF"/>
                </a:solidFill>
              </a:defRPr>
            </a:lvl7pPr>
            <a:lvl8pPr lvl="7" algn="r" rtl="0">
              <a:spcBef>
                <a:spcPts val="1400"/>
              </a:spcBef>
              <a:spcAft>
                <a:spcPts val="0"/>
              </a:spcAft>
              <a:buNone/>
              <a:defRPr sz="1000" b="1">
                <a:solidFill>
                  <a:srgbClr val="FFFFFF"/>
                </a:solidFill>
              </a:defRPr>
            </a:lvl8pPr>
            <a:lvl9pPr lvl="8" algn="r" rtl="0">
              <a:spcBef>
                <a:spcPts val="1400"/>
              </a:spcBef>
              <a:spcAft>
                <a:spcPts val="1400"/>
              </a:spcAft>
              <a:buNone/>
              <a:defRPr sz="10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rtex Title Slide">
  <p:cSld name="TITLE_1_1_1">
    <p:spTree>
      <p:nvGrpSpPr>
        <p:cNvPr id="1" name="Shape 186"/>
        <p:cNvGrpSpPr/>
        <p:nvPr/>
      </p:nvGrpSpPr>
      <p:grpSpPr>
        <a:xfrm>
          <a:off x="0" y="0"/>
          <a:ext cx="0" cy="0"/>
          <a:chOff x="0" y="0"/>
          <a:chExt cx="0" cy="0"/>
        </a:xfrm>
      </p:grpSpPr>
      <p:pic>
        <p:nvPicPr>
          <p:cNvPr id="187" name="Google Shape;187;p35"/>
          <p:cNvPicPr preferRelativeResize="0"/>
          <p:nvPr/>
        </p:nvPicPr>
        <p:blipFill>
          <a:blip r:embed="rId2">
            <a:alphaModFix/>
          </a:blip>
          <a:stretch>
            <a:fillRect/>
          </a:stretch>
        </p:blipFill>
        <p:spPr>
          <a:xfrm>
            <a:off x="0" y="0"/>
            <a:ext cx="9143998" cy="5145601"/>
          </a:xfrm>
          <a:prstGeom prst="rect">
            <a:avLst/>
          </a:prstGeom>
          <a:noFill/>
          <a:ln>
            <a:noFill/>
          </a:ln>
        </p:spPr>
      </p:pic>
      <p:pic>
        <p:nvPicPr>
          <p:cNvPr id="188" name="Google Shape;188;p35"/>
          <p:cNvPicPr preferRelativeResize="0"/>
          <p:nvPr/>
        </p:nvPicPr>
        <p:blipFill>
          <a:blip r:embed="rId3">
            <a:alphaModFix/>
          </a:blip>
          <a:stretch>
            <a:fillRect/>
          </a:stretch>
        </p:blipFill>
        <p:spPr>
          <a:xfrm>
            <a:off x="412875" y="360050"/>
            <a:ext cx="1439175" cy="270750"/>
          </a:xfrm>
          <a:prstGeom prst="rect">
            <a:avLst/>
          </a:prstGeom>
          <a:noFill/>
          <a:ln>
            <a:noFill/>
          </a:ln>
        </p:spPr>
      </p:pic>
      <p:sp>
        <p:nvSpPr>
          <p:cNvPr id="189" name="Google Shape;189;p35"/>
          <p:cNvSpPr/>
          <p:nvPr/>
        </p:nvSpPr>
        <p:spPr>
          <a:xfrm>
            <a:off x="0" y="4096775"/>
            <a:ext cx="9144000" cy="104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txBox="1">
            <a:spLocks noGrp="1"/>
          </p:cNvSpPr>
          <p:nvPr>
            <p:ph type="ctrTitle"/>
          </p:nvPr>
        </p:nvSpPr>
        <p:spPr>
          <a:xfrm>
            <a:off x="311700" y="1506413"/>
            <a:ext cx="4647000" cy="1338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000000"/>
              </a:buClr>
              <a:buSzPts val="3600"/>
              <a:buNone/>
              <a:defRPr sz="3600">
                <a:solidFill>
                  <a:srgbClr val="000000"/>
                </a:solidFill>
              </a:defRPr>
            </a:lvl1pPr>
            <a:lvl2pPr lvl="1" rtl="0">
              <a:lnSpc>
                <a:spcPct val="90000"/>
              </a:lnSpc>
              <a:spcBef>
                <a:spcPts val="0"/>
              </a:spcBef>
              <a:spcAft>
                <a:spcPts val="0"/>
              </a:spcAft>
              <a:buSzPts val="3600"/>
              <a:buNone/>
              <a:defRPr sz="3600"/>
            </a:lvl2pPr>
            <a:lvl3pPr lvl="2" rtl="0">
              <a:lnSpc>
                <a:spcPct val="90000"/>
              </a:lnSpc>
              <a:spcBef>
                <a:spcPts val="0"/>
              </a:spcBef>
              <a:spcAft>
                <a:spcPts val="0"/>
              </a:spcAft>
              <a:buSzPts val="3600"/>
              <a:buNone/>
              <a:defRPr sz="3600"/>
            </a:lvl3pPr>
            <a:lvl4pPr lvl="3" rtl="0">
              <a:lnSpc>
                <a:spcPct val="90000"/>
              </a:lnSpc>
              <a:spcBef>
                <a:spcPts val="0"/>
              </a:spcBef>
              <a:spcAft>
                <a:spcPts val="0"/>
              </a:spcAft>
              <a:buSzPts val="3600"/>
              <a:buNone/>
              <a:defRPr sz="3600"/>
            </a:lvl4pPr>
            <a:lvl5pPr lvl="4" rtl="0">
              <a:lnSpc>
                <a:spcPct val="90000"/>
              </a:lnSpc>
              <a:spcBef>
                <a:spcPts val="0"/>
              </a:spcBef>
              <a:spcAft>
                <a:spcPts val="0"/>
              </a:spcAft>
              <a:buSzPts val="3600"/>
              <a:buNone/>
              <a:defRPr sz="3600"/>
            </a:lvl5pPr>
            <a:lvl6pPr lvl="5" rtl="0">
              <a:lnSpc>
                <a:spcPct val="90000"/>
              </a:lnSpc>
              <a:spcBef>
                <a:spcPts val="0"/>
              </a:spcBef>
              <a:spcAft>
                <a:spcPts val="0"/>
              </a:spcAft>
              <a:buSzPts val="3600"/>
              <a:buNone/>
              <a:defRPr sz="3600"/>
            </a:lvl6pPr>
            <a:lvl7pPr lvl="6" rtl="0">
              <a:lnSpc>
                <a:spcPct val="90000"/>
              </a:lnSpc>
              <a:spcBef>
                <a:spcPts val="0"/>
              </a:spcBef>
              <a:spcAft>
                <a:spcPts val="0"/>
              </a:spcAft>
              <a:buSzPts val="3600"/>
              <a:buNone/>
              <a:defRPr sz="3600"/>
            </a:lvl7pPr>
            <a:lvl8pPr lvl="7" rtl="0">
              <a:lnSpc>
                <a:spcPct val="90000"/>
              </a:lnSpc>
              <a:spcBef>
                <a:spcPts val="0"/>
              </a:spcBef>
              <a:spcAft>
                <a:spcPts val="0"/>
              </a:spcAft>
              <a:buSzPts val="3600"/>
              <a:buNone/>
              <a:defRPr sz="3600"/>
            </a:lvl8pPr>
            <a:lvl9pPr lvl="8" rtl="0">
              <a:lnSpc>
                <a:spcPct val="90000"/>
              </a:lnSpc>
              <a:spcBef>
                <a:spcPts val="0"/>
              </a:spcBef>
              <a:spcAft>
                <a:spcPts val="0"/>
              </a:spcAft>
              <a:buSzPts val="3600"/>
              <a:buNone/>
              <a:defRPr sz="3600"/>
            </a:lvl9pPr>
          </a:lstStyle>
          <a:p>
            <a:endParaRPr/>
          </a:p>
        </p:txBody>
      </p:sp>
      <p:sp>
        <p:nvSpPr>
          <p:cNvPr id="191" name="Google Shape;191;p35"/>
          <p:cNvSpPr txBox="1">
            <a:spLocks noGrp="1"/>
          </p:cNvSpPr>
          <p:nvPr>
            <p:ph type="subTitle" idx="1"/>
          </p:nvPr>
        </p:nvSpPr>
        <p:spPr>
          <a:xfrm>
            <a:off x="311700" y="2844488"/>
            <a:ext cx="464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92" name="Google Shape;192;p35"/>
          <p:cNvPicPr preferRelativeResize="0"/>
          <p:nvPr/>
        </p:nvPicPr>
        <p:blipFill>
          <a:blip r:embed="rId4">
            <a:alphaModFix/>
          </a:blip>
          <a:stretch>
            <a:fillRect/>
          </a:stretch>
        </p:blipFill>
        <p:spPr>
          <a:xfrm>
            <a:off x="7517452" y="4717877"/>
            <a:ext cx="1481172" cy="270900"/>
          </a:xfrm>
          <a:prstGeom prst="rect">
            <a:avLst/>
          </a:prstGeom>
          <a:noFill/>
          <a:ln>
            <a:noFill/>
          </a:ln>
        </p:spPr>
      </p:pic>
      <p:sp>
        <p:nvSpPr>
          <p:cNvPr id="193" name="Google Shape;193;p35"/>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400"/>
              </a:spcBef>
              <a:spcAft>
                <a:spcPts val="0"/>
              </a:spcAft>
              <a:buNone/>
              <a:defRPr sz="1000" b="1">
                <a:solidFill>
                  <a:srgbClr val="FFFFFF"/>
                </a:solidFill>
              </a:defRPr>
            </a:lvl2pPr>
            <a:lvl3pPr lvl="2" rtl="0">
              <a:spcBef>
                <a:spcPts val="1400"/>
              </a:spcBef>
              <a:spcAft>
                <a:spcPts val="0"/>
              </a:spcAft>
              <a:buNone/>
              <a:defRPr sz="1000" b="1">
                <a:solidFill>
                  <a:srgbClr val="FFFFFF"/>
                </a:solidFill>
              </a:defRPr>
            </a:lvl3pPr>
            <a:lvl4pPr lvl="3" rtl="0">
              <a:spcBef>
                <a:spcPts val="1400"/>
              </a:spcBef>
              <a:spcAft>
                <a:spcPts val="0"/>
              </a:spcAft>
              <a:buNone/>
              <a:defRPr sz="1000" b="1">
                <a:solidFill>
                  <a:srgbClr val="FFFFFF"/>
                </a:solidFill>
              </a:defRPr>
            </a:lvl4pPr>
            <a:lvl5pPr lvl="4" rtl="0">
              <a:spcBef>
                <a:spcPts val="1400"/>
              </a:spcBef>
              <a:spcAft>
                <a:spcPts val="0"/>
              </a:spcAft>
              <a:buNone/>
              <a:defRPr sz="1000" b="1">
                <a:solidFill>
                  <a:srgbClr val="FFFFFF"/>
                </a:solidFill>
              </a:defRPr>
            </a:lvl5pPr>
            <a:lvl6pPr lvl="5" rtl="0">
              <a:spcBef>
                <a:spcPts val="1400"/>
              </a:spcBef>
              <a:spcAft>
                <a:spcPts val="0"/>
              </a:spcAft>
              <a:buNone/>
              <a:defRPr sz="1000" b="1">
                <a:solidFill>
                  <a:srgbClr val="FFFFFF"/>
                </a:solidFill>
              </a:defRPr>
            </a:lvl6pPr>
            <a:lvl7pPr lvl="6" rtl="0">
              <a:spcBef>
                <a:spcPts val="1400"/>
              </a:spcBef>
              <a:spcAft>
                <a:spcPts val="0"/>
              </a:spcAft>
              <a:buNone/>
              <a:defRPr sz="1000" b="1">
                <a:solidFill>
                  <a:srgbClr val="FFFFFF"/>
                </a:solidFill>
              </a:defRPr>
            </a:lvl7pPr>
            <a:lvl8pPr lvl="7" rtl="0">
              <a:spcBef>
                <a:spcPts val="1400"/>
              </a:spcBef>
              <a:spcAft>
                <a:spcPts val="0"/>
              </a:spcAft>
              <a:buNone/>
              <a:defRPr sz="1000" b="1">
                <a:solidFill>
                  <a:srgbClr val="FFFFFF"/>
                </a:solidFill>
              </a:defRPr>
            </a:lvl8pPr>
            <a:lvl9pPr lvl="8" rtl="0">
              <a:spcBef>
                <a:spcPts val="1400"/>
              </a:spcBef>
              <a:spcAft>
                <a:spcPts val="1400"/>
              </a:spcAft>
              <a:buNone/>
              <a:defRPr sz="1000" b="1">
                <a:solidFill>
                  <a:srgbClr val="FFFFFF"/>
                </a:solidFill>
              </a:defRPr>
            </a:lvl9pPr>
          </a:lstStyle>
          <a:p>
            <a:endParaRPr/>
          </a:p>
        </p:txBody>
      </p:sp>
      <p:sp>
        <p:nvSpPr>
          <p:cNvPr id="194" name="Google Shape;194;p35"/>
          <p:cNvSpPr txBox="1">
            <a:spLocks noGrp="1"/>
          </p:cNvSpPr>
          <p:nvPr>
            <p:ph type="subTitle" idx="3"/>
          </p:nvPr>
        </p:nvSpPr>
        <p:spPr>
          <a:xfrm>
            <a:off x="5477650" y="4096775"/>
            <a:ext cx="3554700" cy="1095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400"/>
              </a:spcBef>
              <a:spcAft>
                <a:spcPts val="0"/>
              </a:spcAft>
              <a:buNone/>
              <a:defRPr sz="1000" b="1">
                <a:solidFill>
                  <a:srgbClr val="FFFFFF"/>
                </a:solidFill>
              </a:defRPr>
            </a:lvl2pPr>
            <a:lvl3pPr lvl="2" algn="r" rtl="0">
              <a:spcBef>
                <a:spcPts val="1400"/>
              </a:spcBef>
              <a:spcAft>
                <a:spcPts val="0"/>
              </a:spcAft>
              <a:buNone/>
              <a:defRPr sz="1000" b="1">
                <a:solidFill>
                  <a:srgbClr val="FFFFFF"/>
                </a:solidFill>
              </a:defRPr>
            </a:lvl3pPr>
            <a:lvl4pPr lvl="3" algn="r" rtl="0">
              <a:spcBef>
                <a:spcPts val="1400"/>
              </a:spcBef>
              <a:spcAft>
                <a:spcPts val="0"/>
              </a:spcAft>
              <a:buNone/>
              <a:defRPr sz="1000" b="1">
                <a:solidFill>
                  <a:srgbClr val="FFFFFF"/>
                </a:solidFill>
              </a:defRPr>
            </a:lvl4pPr>
            <a:lvl5pPr lvl="4" algn="r" rtl="0">
              <a:spcBef>
                <a:spcPts val="1400"/>
              </a:spcBef>
              <a:spcAft>
                <a:spcPts val="0"/>
              </a:spcAft>
              <a:buNone/>
              <a:defRPr sz="1000" b="1">
                <a:solidFill>
                  <a:srgbClr val="FFFFFF"/>
                </a:solidFill>
              </a:defRPr>
            </a:lvl5pPr>
            <a:lvl6pPr lvl="5" algn="r" rtl="0">
              <a:spcBef>
                <a:spcPts val="1400"/>
              </a:spcBef>
              <a:spcAft>
                <a:spcPts val="0"/>
              </a:spcAft>
              <a:buNone/>
              <a:defRPr sz="1000" b="1">
                <a:solidFill>
                  <a:srgbClr val="FFFFFF"/>
                </a:solidFill>
              </a:defRPr>
            </a:lvl6pPr>
            <a:lvl7pPr lvl="6" algn="r" rtl="0">
              <a:spcBef>
                <a:spcPts val="1400"/>
              </a:spcBef>
              <a:spcAft>
                <a:spcPts val="0"/>
              </a:spcAft>
              <a:buNone/>
              <a:defRPr sz="1000" b="1">
                <a:solidFill>
                  <a:srgbClr val="FFFFFF"/>
                </a:solidFill>
              </a:defRPr>
            </a:lvl7pPr>
            <a:lvl8pPr lvl="7" algn="r" rtl="0">
              <a:spcBef>
                <a:spcPts val="1400"/>
              </a:spcBef>
              <a:spcAft>
                <a:spcPts val="0"/>
              </a:spcAft>
              <a:buNone/>
              <a:defRPr sz="1000" b="1">
                <a:solidFill>
                  <a:srgbClr val="FFFFFF"/>
                </a:solidFill>
              </a:defRPr>
            </a:lvl8pPr>
            <a:lvl9pPr lvl="8" algn="r" rtl="0">
              <a:spcBef>
                <a:spcPts val="1400"/>
              </a:spcBef>
              <a:spcAft>
                <a:spcPts val="1400"/>
              </a:spcAft>
              <a:buNone/>
              <a:defRPr sz="10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Divider" type="secHead">
  <p:cSld name="SECTION_HEADER">
    <p:spTree>
      <p:nvGrpSpPr>
        <p:cNvPr id="1" name="Shape 195"/>
        <p:cNvGrpSpPr/>
        <p:nvPr/>
      </p:nvGrpSpPr>
      <p:grpSpPr>
        <a:xfrm>
          <a:off x="0" y="0"/>
          <a:ext cx="0" cy="0"/>
          <a:chOff x="0" y="0"/>
          <a:chExt cx="0" cy="0"/>
        </a:xfrm>
      </p:grpSpPr>
      <p:pic>
        <p:nvPicPr>
          <p:cNvPr id="196" name="Google Shape;196;p36"/>
          <p:cNvPicPr preferRelativeResize="0"/>
          <p:nvPr/>
        </p:nvPicPr>
        <p:blipFill>
          <a:blip r:embed="rId2">
            <a:alphaModFix/>
          </a:blip>
          <a:stretch>
            <a:fillRect/>
          </a:stretch>
        </p:blipFill>
        <p:spPr>
          <a:xfrm>
            <a:off x="0" y="0"/>
            <a:ext cx="9144000" cy="5148271"/>
          </a:xfrm>
          <a:prstGeom prst="rect">
            <a:avLst/>
          </a:prstGeom>
          <a:noFill/>
          <a:ln>
            <a:noFill/>
          </a:ln>
        </p:spPr>
      </p:pic>
      <p:sp>
        <p:nvSpPr>
          <p:cNvPr id="197" name="Google Shape;197;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198" name="Google Shape;198;p36"/>
          <p:cNvPicPr preferRelativeResize="0"/>
          <p:nvPr/>
        </p:nvPicPr>
        <p:blipFill>
          <a:blip r:embed="rId3">
            <a:alphaModFix/>
          </a:blip>
          <a:stretch>
            <a:fillRect/>
          </a:stretch>
        </p:blipFill>
        <p:spPr>
          <a:xfrm>
            <a:off x="8155273" y="4933138"/>
            <a:ext cx="816176" cy="1492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trata Section Divider">
  <p:cSld name="SECTION_HEADER_2">
    <p:spTree>
      <p:nvGrpSpPr>
        <p:cNvPr id="1" name="Shape 199"/>
        <p:cNvGrpSpPr/>
        <p:nvPr/>
      </p:nvGrpSpPr>
      <p:grpSpPr>
        <a:xfrm>
          <a:off x="0" y="0"/>
          <a:ext cx="0" cy="0"/>
          <a:chOff x="0" y="0"/>
          <a:chExt cx="0" cy="0"/>
        </a:xfrm>
      </p:grpSpPr>
      <p:pic>
        <p:nvPicPr>
          <p:cNvPr id="200" name="Google Shape;200;p37"/>
          <p:cNvPicPr preferRelativeResize="0"/>
          <p:nvPr/>
        </p:nvPicPr>
        <p:blipFill>
          <a:blip r:embed="rId2">
            <a:alphaModFix/>
          </a:blip>
          <a:stretch>
            <a:fillRect/>
          </a:stretch>
        </p:blipFill>
        <p:spPr>
          <a:xfrm>
            <a:off x="0" y="0"/>
            <a:ext cx="9143998" cy="5145565"/>
          </a:xfrm>
          <a:prstGeom prst="rect">
            <a:avLst/>
          </a:prstGeom>
          <a:noFill/>
          <a:ln>
            <a:noFill/>
          </a:ln>
        </p:spPr>
      </p:pic>
      <p:sp>
        <p:nvSpPr>
          <p:cNvPr id="201" name="Google Shape;201;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202" name="Google Shape;202;p37"/>
          <p:cNvPicPr preferRelativeResize="0"/>
          <p:nvPr/>
        </p:nvPicPr>
        <p:blipFill>
          <a:blip r:embed="rId3">
            <a:alphaModFix/>
          </a:blip>
          <a:stretch>
            <a:fillRect/>
          </a:stretch>
        </p:blipFill>
        <p:spPr>
          <a:xfrm>
            <a:off x="8155273" y="4933138"/>
            <a:ext cx="816176" cy="1492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risma Section Divider">
  <p:cSld name="SECTION_HEADER_2_1">
    <p:spTree>
      <p:nvGrpSpPr>
        <p:cNvPr id="1" name="Shape 203"/>
        <p:cNvGrpSpPr/>
        <p:nvPr/>
      </p:nvGrpSpPr>
      <p:grpSpPr>
        <a:xfrm>
          <a:off x="0" y="0"/>
          <a:ext cx="0" cy="0"/>
          <a:chOff x="0" y="0"/>
          <a:chExt cx="0" cy="0"/>
        </a:xfrm>
      </p:grpSpPr>
      <p:pic>
        <p:nvPicPr>
          <p:cNvPr id="204" name="Google Shape;204;p38"/>
          <p:cNvPicPr preferRelativeResize="0"/>
          <p:nvPr/>
        </p:nvPicPr>
        <p:blipFill>
          <a:blip r:embed="rId2">
            <a:alphaModFix/>
          </a:blip>
          <a:stretch>
            <a:fillRect/>
          </a:stretch>
        </p:blipFill>
        <p:spPr>
          <a:xfrm>
            <a:off x="0" y="-4772"/>
            <a:ext cx="9144000" cy="5148271"/>
          </a:xfrm>
          <a:prstGeom prst="rect">
            <a:avLst/>
          </a:prstGeom>
          <a:noFill/>
          <a:ln>
            <a:noFill/>
          </a:ln>
        </p:spPr>
      </p:pic>
      <p:sp>
        <p:nvSpPr>
          <p:cNvPr id="205" name="Google Shape;205;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206" name="Google Shape;206;p38"/>
          <p:cNvPicPr preferRelativeResize="0"/>
          <p:nvPr/>
        </p:nvPicPr>
        <p:blipFill>
          <a:blip r:embed="rId3">
            <a:alphaModFix/>
          </a:blip>
          <a:stretch>
            <a:fillRect/>
          </a:stretch>
        </p:blipFill>
        <p:spPr>
          <a:xfrm>
            <a:off x="8155273" y="4933138"/>
            <a:ext cx="816176" cy="1492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rtex Section Divider">
  <p:cSld name="SECTION_HEADER_2_1_1">
    <p:spTree>
      <p:nvGrpSpPr>
        <p:cNvPr id="1" name="Shape 207"/>
        <p:cNvGrpSpPr/>
        <p:nvPr/>
      </p:nvGrpSpPr>
      <p:grpSpPr>
        <a:xfrm>
          <a:off x="0" y="0"/>
          <a:ext cx="0" cy="0"/>
          <a:chOff x="0" y="0"/>
          <a:chExt cx="0" cy="0"/>
        </a:xfrm>
      </p:grpSpPr>
      <p:pic>
        <p:nvPicPr>
          <p:cNvPr id="208" name="Google Shape;208;p39"/>
          <p:cNvPicPr preferRelativeResize="0"/>
          <p:nvPr/>
        </p:nvPicPr>
        <p:blipFill>
          <a:blip r:embed="rId2">
            <a:alphaModFix/>
          </a:blip>
          <a:stretch>
            <a:fillRect/>
          </a:stretch>
        </p:blipFill>
        <p:spPr>
          <a:xfrm>
            <a:off x="0" y="0"/>
            <a:ext cx="9143998" cy="5145565"/>
          </a:xfrm>
          <a:prstGeom prst="rect">
            <a:avLst/>
          </a:prstGeom>
          <a:noFill/>
          <a:ln>
            <a:noFill/>
          </a:ln>
        </p:spPr>
      </p:pic>
      <p:sp>
        <p:nvSpPr>
          <p:cNvPr id="209" name="Google Shape;209;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210" name="Google Shape;210;p39"/>
          <p:cNvPicPr preferRelativeResize="0"/>
          <p:nvPr/>
        </p:nvPicPr>
        <p:blipFill>
          <a:blip r:embed="rId3">
            <a:alphaModFix/>
          </a:blip>
          <a:stretch>
            <a:fillRect/>
          </a:stretch>
        </p:blipFill>
        <p:spPr>
          <a:xfrm>
            <a:off x="8155273" y="4933138"/>
            <a:ext cx="816176" cy="1492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Column Content" type="tx">
  <p:cSld name="TITLE_AND_BODY">
    <p:spTree>
      <p:nvGrpSpPr>
        <p:cNvPr id="1" name="Shape 211"/>
        <p:cNvGrpSpPr/>
        <p:nvPr/>
      </p:nvGrpSpPr>
      <p:grpSpPr>
        <a:xfrm>
          <a:off x="0" y="0"/>
          <a:ext cx="0" cy="0"/>
          <a:chOff x="0" y="0"/>
          <a:chExt cx="0" cy="0"/>
        </a:xfrm>
      </p:grpSpPr>
      <p:sp>
        <p:nvSpPr>
          <p:cNvPr id="212" name="Google Shape;212;p40"/>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3" name="Google Shape;213;p40"/>
          <p:cNvSpPr txBox="1">
            <a:spLocks noGrp="1"/>
          </p:cNvSpPr>
          <p:nvPr>
            <p:ph type="body" idx="1"/>
          </p:nvPr>
        </p:nvSpPr>
        <p:spPr>
          <a:xfrm>
            <a:off x="311700" y="777240"/>
            <a:ext cx="85206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1400"/>
              </a:spcBef>
              <a:spcAft>
                <a:spcPts val="0"/>
              </a:spcAft>
              <a:buSzPts val="1200"/>
              <a:buChar char="○"/>
              <a:defRPr sz="1200"/>
            </a:lvl2pPr>
            <a:lvl3pPr marL="1371600" lvl="2" indent="-292100" rtl="0">
              <a:lnSpc>
                <a:spcPct val="100000"/>
              </a:lnSpc>
              <a:spcBef>
                <a:spcPts val="1200"/>
              </a:spcBef>
              <a:spcAft>
                <a:spcPts val="0"/>
              </a:spcAft>
              <a:buSzPts val="1000"/>
              <a:buChar char="■"/>
              <a:defRPr/>
            </a:lvl3pPr>
            <a:lvl4pPr marL="1828800" lvl="3" indent="-292100" rtl="0">
              <a:lnSpc>
                <a:spcPct val="100000"/>
              </a:lnSpc>
              <a:spcBef>
                <a:spcPts val="1000"/>
              </a:spcBef>
              <a:spcAft>
                <a:spcPts val="0"/>
              </a:spcAft>
              <a:buSzPts val="1000"/>
              <a:buChar char="●"/>
              <a:defRPr/>
            </a:lvl4pPr>
            <a:lvl5pPr marL="2286000" lvl="4" indent="-292100" rtl="0">
              <a:lnSpc>
                <a:spcPct val="100000"/>
              </a:lnSpc>
              <a:spcBef>
                <a:spcPts val="800"/>
              </a:spcBef>
              <a:spcAft>
                <a:spcPts val="0"/>
              </a:spcAft>
              <a:buSzPts val="1000"/>
              <a:buChar char="○"/>
              <a:defRPr/>
            </a:lvl5pPr>
            <a:lvl6pPr marL="2743200" lvl="5" indent="-292100" rtl="0">
              <a:lnSpc>
                <a:spcPct val="100000"/>
              </a:lnSpc>
              <a:spcBef>
                <a:spcPts val="600"/>
              </a:spcBef>
              <a:spcAft>
                <a:spcPts val="0"/>
              </a:spcAft>
              <a:buSzPts val="1000"/>
              <a:buChar char="■"/>
              <a:defRPr/>
            </a:lvl6pPr>
            <a:lvl7pPr marL="3200400" lvl="6" indent="-292100" rtl="0">
              <a:lnSpc>
                <a:spcPct val="100000"/>
              </a:lnSpc>
              <a:spcBef>
                <a:spcPts val="400"/>
              </a:spcBef>
              <a:spcAft>
                <a:spcPts val="0"/>
              </a:spcAft>
              <a:buSzPts val="1000"/>
              <a:buChar char="●"/>
              <a:defRPr/>
            </a:lvl7pPr>
            <a:lvl8pPr marL="3657600" lvl="7" indent="-292100" rtl="0">
              <a:lnSpc>
                <a:spcPct val="100000"/>
              </a:lnSpc>
              <a:spcBef>
                <a:spcPts val="400"/>
              </a:spcBef>
              <a:spcAft>
                <a:spcPts val="0"/>
              </a:spcAft>
              <a:buSzPts val="1000"/>
              <a:buChar char="○"/>
              <a:defRPr/>
            </a:lvl8pPr>
            <a:lvl9pPr marL="4114800" lvl="8" indent="-292100" rtl="0">
              <a:lnSpc>
                <a:spcPct val="100000"/>
              </a:lnSpc>
              <a:spcBef>
                <a:spcPts val="400"/>
              </a:spcBef>
              <a:spcAft>
                <a:spcPts val="400"/>
              </a:spcAft>
              <a:buSzPts val="1000"/>
              <a:buChar char="■"/>
              <a:defRPr/>
            </a:lvl9pPr>
          </a:lstStyle>
          <a:p>
            <a:endParaRPr/>
          </a:p>
        </p:txBody>
      </p:sp>
      <p:sp>
        <p:nvSpPr>
          <p:cNvPr id="214" name="Google Shape;214;p40"/>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2020 Palo Alto Networks, Inc. All rights reserved.</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Column Content" type="twoColTx">
  <p:cSld name="TITLE_AND_TWO_COLUMNS">
    <p:spTree>
      <p:nvGrpSpPr>
        <p:cNvPr id="1" name="Shape 215"/>
        <p:cNvGrpSpPr/>
        <p:nvPr/>
      </p:nvGrpSpPr>
      <p:grpSpPr>
        <a:xfrm>
          <a:off x="0" y="0"/>
          <a:ext cx="0" cy="0"/>
          <a:chOff x="0" y="0"/>
          <a:chExt cx="0" cy="0"/>
        </a:xfrm>
      </p:grpSpPr>
      <p:sp>
        <p:nvSpPr>
          <p:cNvPr id="216" name="Google Shape;216;p41"/>
          <p:cNvSpPr txBox="1">
            <a:spLocks noGrp="1"/>
          </p:cNvSpPr>
          <p:nvPr>
            <p:ph type="body" idx="1"/>
          </p:nvPr>
        </p:nvSpPr>
        <p:spPr>
          <a:xfrm>
            <a:off x="4832400" y="777240"/>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400"/>
              </a:spcBef>
              <a:spcAft>
                <a:spcPts val="0"/>
              </a:spcAft>
              <a:buSzPts val="1200"/>
              <a:buChar char="○"/>
              <a:defRPr sz="1200"/>
            </a:lvl2pPr>
            <a:lvl3pPr marL="1371600" lvl="2" indent="-292100" rtl="0">
              <a:spcBef>
                <a:spcPts val="1200"/>
              </a:spcBef>
              <a:spcAft>
                <a:spcPts val="0"/>
              </a:spcAft>
              <a:buSzPts val="1000"/>
              <a:buChar char="■"/>
              <a:defRPr/>
            </a:lvl3pPr>
            <a:lvl4pPr marL="1828800" lvl="3" indent="-292100" rtl="0">
              <a:spcBef>
                <a:spcPts val="10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6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
        <p:nvSpPr>
          <p:cNvPr id="217" name="Google Shape;217;p41"/>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18" name="Google Shape;218;p41"/>
          <p:cNvSpPr txBox="1">
            <a:spLocks noGrp="1"/>
          </p:cNvSpPr>
          <p:nvPr>
            <p:ph type="body" idx="2"/>
          </p:nvPr>
        </p:nvSpPr>
        <p:spPr>
          <a:xfrm>
            <a:off x="311700" y="777240"/>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400"/>
              </a:spcBef>
              <a:spcAft>
                <a:spcPts val="0"/>
              </a:spcAft>
              <a:buSzPts val="1200"/>
              <a:buChar char="○"/>
              <a:defRPr sz="1200"/>
            </a:lvl2pPr>
            <a:lvl3pPr marL="1371600" lvl="2" indent="-292100" rtl="0">
              <a:spcBef>
                <a:spcPts val="1200"/>
              </a:spcBef>
              <a:spcAft>
                <a:spcPts val="0"/>
              </a:spcAft>
              <a:buSzPts val="1000"/>
              <a:buChar char="■"/>
              <a:defRPr/>
            </a:lvl3pPr>
            <a:lvl4pPr marL="1828800" lvl="3" indent="-292100" rtl="0">
              <a:spcBef>
                <a:spcPts val="10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6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
        <p:nvSpPr>
          <p:cNvPr id="219" name="Google Shape;219;p41"/>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2020 Palo Alto Networks, Inc. All rights reserved.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rtex Title Slide">
  <p:cSld name="TITLE_1_1_1">
    <p:spTree>
      <p:nvGrpSpPr>
        <p:cNvPr id="1" name="Shape 37"/>
        <p:cNvGrpSpPr/>
        <p:nvPr/>
      </p:nvGrpSpPr>
      <p:grpSpPr>
        <a:xfrm>
          <a:off x="0" y="0"/>
          <a:ext cx="0" cy="0"/>
          <a:chOff x="0" y="0"/>
          <a:chExt cx="0" cy="0"/>
        </a:xfrm>
      </p:grpSpPr>
      <p:pic>
        <p:nvPicPr>
          <p:cNvPr id="38" name="Google Shape;38;p5"/>
          <p:cNvPicPr preferRelativeResize="0"/>
          <p:nvPr/>
        </p:nvPicPr>
        <p:blipFill>
          <a:blip r:embed="rId2">
            <a:alphaModFix/>
          </a:blip>
          <a:stretch>
            <a:fillRect/>
          </a:stretch>
        </p:blipFill>
        <p:spPr>
          <a:xfrm>
            <a:off x="0" y="0"/>
            <a:ext cx="9143998" cy="5145601"/>
          </a:xfrm>
          <a:prstGeom prst="rect">
            <a:avLst/>
          </a:prstGeom>
          <a:noFill/>
          <a:ln>
            <a:noFill/>
          </a:ln>
        </p:spPr>
      </p:pic>
      <p:pic>
        <p:nvPicPr>
          <p:cNvPr id="39" name="Google Shape;39;p5"/>
          <p:cNvPicPr preferRelativeResize="0"/>
          <p:nvPr/>
        </p:nvPicPr>
        <p:blipFill>
          <a:blip r:embed="rId3">
            <a:alphaModFix/>
          </a:blip>
          <a:stretch>
            <a:fillRect/>
          </a:stretch>
        </p:blipFill>
        <p:spPr>
          <a:xfrm>
            <a:off x="412875" y="360050"/>
            <a:ext cx="1439175" cy="270750"/>
          </a:xfrm>
          <a:prstGeom prst="rect">
            <a:avLst/>
          </a:prstGeom>
          <a:noFill/>
          <a:ln>
            <a:noFill/>
          </a:ln>
        </p:spPr>
      </p:pic>
      <p:sp>
        <p:nvSpPr>
          <p:cNvPr id="40" name="Google Shape;40;p5"/>
          <p:cNvSpPr/>
          <p:nvPr/>
        </p:nvSpPr>
        <p:spPr>
          <a:xfrm>
            <a:off x="0" y="4096775"/>
            <a:ext cx="9144000" cy="104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ctrTitle"/>
          </p:nvPr>
        </p:nvSpPr>
        <p:spPr>
          <a:xfrm>
            <a:off x="311700" y="1506413"/>
            <a:ext cx="4647000" cy="1338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000000"/>
              </a:buClr>
              <a:buSzPts val="3600"/>
              <a:buNone/>
              <a:defRPr sz="3600">
                <a:solidFill>
                  <a:srgbClr val="000000"/>
                </a:solidFill>
              </a:defRPr>
            </a:lvl1pPr>
            <a:lvl2pPr lvl="1" rtl="0">
              <a:lnSpc>
                <a:spcPct val="90000"/>
              </a:lnSpc>
              <a:spcBef>
                <a:spcPts val="0"/>
              </a:spcBef>
              <a:spcAft>
                <a:spcPts val="0"/>
              </a:spcAft>
              <a:buSzPts val="3600"/>
              <a:buNone/>
              <a:defRPr sz="3600"/>
            </a:lvl2pPr>
            <a:lvl3pPr lvl="2" rtl="0">
              <a:lnSpc>
                <a:spcPct val="90000"/>
              </a:lnSpc>
              <a:spcBef>
                <a:spcPts val="0"/>
              </a:spcBef>
              <a:spcAft>
                <a:spcPts val="0"/>
              </a:spcAft>
              <a:buSzPts val="3600"/>
              <a:buNone/>
              <a:defRPr sz="3600"/>
            </a:lvl3pPr>
            <a:lvl4pPr lvl="3" rtl="0">
              <a:lnSpc>
                <a:spcPct val="90000"/>
              </a:lnSpc>
              <a:spcBef>
                <a:spcPts val="0"/>
              </a:spcBef>
              <a:spcAft>
                <a:spcPts val="0"/>
              </a:spcAft>
              <a:buSzPts val="3600"/>
              <a:buNone/>
              <a:defRPr sz="3600"/>
            </a:lvl4pPr>
            <a:lvl5pPr lvl="4" rtl="0">
              <a:lnSpc>
                <a:spcPct val="90000"/>
              </a:lnSpc>
              <a:spcBef>
                <a:spcPts val="0"/>
              </a:spcBef>
              <a:spcAft>
                <a:spcPts val="0"/>
              </a:spcAft>
              <a:buSzPts val="3600"/>
              <a:buNone/>
              <a:defRPr sz="3600"/>
            </a:lvl5pPr>
            <a:lvl6pPr lvl="5" rtl="0">
              <a:lnSpc>
                <a:spcPct val="90000"/>
              </a:lnSpc>
              <a:spcBef>
                <a:spcPts val="0"/>
              </a:spcBef>
              <a:spcAft>
                <a:spcPts val="0"/>
              </a:spcAft>
              <a:buSzPts val="3600"/>
              <a:buNone/>
              <a:defRPr sz="3600"/>
            </a:lvl6pPr>
            <a:lvl7pPr lvl="6" rtl="0">
              <a:lnSpc>
                <a:spcPct val="90000"/>
              </a:lnSpc>
              <a:spcBef>
                <a:spcPts val="0"/>
              </a:spcBef>
              <a:spcAft>
                <a:spcPts val="0"/>
              </a:spcAft>
              <a:buSzPts val="3600"/>
              <a:buNone/>
              <a:defRPr sz="3600"/>
            </a:lvl7pPr>
            <a:lvl8pPr lvl="7" rtl="0">
              <a:lnSpc>
                <a:spcPct val="90000"/>
              </a:lnSpc>
              <a:spcBef>
                <a:spcPts val="0"/>
              </a:spcBef>
              <a:spcAft>
                <a:spcPts val="0"/>
              </a:spcAft>
              <a:buSzPts val="3600"/>
              <a:buNone/>
              <a:defRPr sz="3600"/>
            </a:lvl8pPr>
            <a:lvl9pPr lvl="8" rtl="0">
              <a:lnSpc>
                <a:spcPct val="90000"/>
              </a:lnSpc>
              <a:spcBef>
                <a:spcPts val="0"/>
              </a:spcBef>
              <a:spcAft>
                <a:spcPts val="0"/>
              </a:spcAft>
              <a:buSzPts val="3600"/>
              <a:buNone/>
              <a:defRPr sz="3600"/>
            </a:lvl9pPr>
          </a:lstStyle>
          <a:p>
            <a:endParaRPr/>
          </a:p>
        </p:txBody>
      </p:sp>
      <p:sp>
        <p:nvSpPr>
          <p:cNvPr id="42" name="Google Shape;42;p5"/>
          <p:cNvSpPr txBox="1">
            <a:spLocks noGrp="1"/>
          </p:cNvSpPr>
          <p:nvPr>
            <p:ph type="subTitle" idx="1"/>
          </p:nvPr>
        </p:nvSpPr>
        <p:spPr>
          <a:xfrm>
            <a:off x="311700" y="2844488"/>
            <a:ext cx="4647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3" name="Google Shape;43;p5"/>
          <p:cNvPicPr preferRelativeResize="0"/>
          <p:nvPr/>
        </p:nvPicPr>
        <p:blipFill>
          <a:blip r:embed="rId4">
            <a:alphaModFix/>
          </a:blip>
          <a:stretch>
            <a:fillRect/>
          </a:stretch>
        </p:blipFill>
        <p:spPr>
          <a:xfrm>
            <a:off x="7517452" y="4717877"/>
            <a:ext cx="1481172" cy="270900"/>
          </a:xfrm>
          <a:prstGeom prst="rect">
            <a:avLst/>
          </a:prstGeom>
          <a:noFill/>
          <a:ln>
            <a:noFill/>
          </a:ln>
        </p:spPr>
      </p:pic>
      <p:sp>
        <p:nvSpPr>
          <p:cNvPr id="44" name="Google Shape;44;p5"/>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400"/>
              </a:spcBef>
              <a:spcAft>
                <a:spcPts val="0"/>
              </a:spcAft>
              <a:buNone/>
              <a:defRPr sz="1000" b="1">
                <a:solidFill>
                  <a:srgbClr val="FFFFFF"/>
                </a:solidFill>
              </a:defRPr>
            </a:lvl2pPr>
            <a:lvl3pPr lvl="2" rtl="0">
              <a:spcBef>
                <a:spcPts val="1400"/>
              </a:spcBef>
              <a:spcAft>
                <a:spcPts val="0"/>
              </a:spcAft>
              <a:buNone/>
              <a:defRPr sz="1000" b="1">
                <a:solidFill>
                  <a:srgbClr val="FFFFFF"/>
                </a:solidFill>
              </a:defRPr>
            </a:lvl3pPr>
            <a:lvl4pPr lvl="3" rtl="0">
              <a:spcBef>
                <a:spcPts val="1400"/>
              </a:spcBef>
              <a:spcAft>
                <a:spcPts val="0"/>
              </a:spcAft>
              <a:buNone/>
              <a:defRPr sz="1000" b="1">
                <a:solidFill>
                  <a:srgbClr val="FFFFFF"/>
                </a:solidFill>
              </a:defRPr>
            </a:lvl4pPr>
            <a:lvl5pPr lvl="4" rtl="0">
              <a:spcBef>
                <a:spcPts val="1400"/>
              </a:spcBef>
              <a:spcAft>
                <a:spcPts val="0"/>
              </a:spcAft>
              <a:buNone/>
              <a:defRPr sz="1000" b="1">
                <a:solidFill>
                  <a:srgbClr val="FFFFFF"/>
                </a:solidFill>
              </a:defRPr>
            </a:lvl5pPr>
            <a:lvl6pPr lvl="5" rtl="0">
              <a:spcBef>
                <a:spcPts val="1400"/>
              </a:spcBef>
              <a:spcAft>
                <a:spcPts val="0"/>
              </a:spcAft>
              <a:buNone/>
              <a:defRPr sz="1000" b="1">
                <a:solidFill>
                  <a:srgbClr val="FFFFFF"/>
                </a:solidFill>
              </a:defRPr>
            </a:lvl6pPr>
            <a:lvl7pPr lvl="6" rtl="0">
              <a:spcBef>
                <a:spcPts val="1400"/>
              </a:spcBef>
              <a:spcAft>
                <a:spcPts val="0"/>
              </a:spcAft>
              <a:buNone/>
              <a:defRPr sz="1000" b="1">
                <a:solidFill>
                  <a:srgbClr val="FFFFFF"/>
                </a:solidFill>
              </a:defRPr>
            </a:lvl7pPr>
            <a:lvl8pPr lvl="7" rtl="0">
              <a:spcBef>
                <a:spcPts val="1400"/>
              </a:spcBef>
              <a:spcAft>
                <a:spcPts val="0"/>
              </a:spcAft>
              <a:buNone/>
              <a:defRPr sz="1000" b="1">
                <a:solidFill>
                  <a:srgbClr val="FFFFFF"/>
                </a:solidFill>
              </a:defRPr>
            </a:lvl8pPr>
            <a:lvl9pPr lvl="8" rtl="0">
              <a:spcBef>
                <a:spcPts val="1400"/>
              </a:spcBef>
              <a:spcAft>
                <a:spcPts val="1400"/>
              </a:spcAft>
              <a:buNone/>
              <a:defRPr sz="1000" b="1">
                <a:solidFill>
                  <a:srgbClr val="FFFFFF"/>
                </a:solidFill>
              </a:defRPr>
            </a:lvl9pPr>
          </a:lstStyle>
          <a:p>
            <a:endParaRPr/>
          </a:p>
        </p:txBody>
      </p:sp>
      <p:sp>
        <p:nvSpPr>
          <p:cNvPr id="45" name="Google Shape;45;p5"/>
          <p:cNvSpPr txBox="1">
            <a:spLocks noGrp="1"/>
          </p:cNvSpPr>
          <p:nvPr>
            <p:ph type="subTitle" idx="3"/>
          </p:nvPr>
        </p:nvSpPr>
        <p:spPr>
          <a:xfrm>
            <a:off x="5477650" y="4096775"/>
            <a:ext cx="3554700" cy="1095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400"/>
              </a:spcBef>
              <a:spcAft>
                <a:spcPts val="0"/>
              </a:spcAft>
              <a:buNone/>
              <a:defRPr sz="1000" b="1">
                <a:solidFill>
                  <a:srgbClr val="FFFFFF"/>
                </a:solidFill>
              </a:defRPr>
            </a:lvl2pPr>
            <a:lvl3pPr lvl="2" algn="r" rtl="0">
              <a:spcBef>
                <a:spcPts val="1400"/>
              </a:spcBef>
              <a:spcAft>
                <a:spcPts val="0"/>
              </a:spcAft>
              <a:buNone/>
              <a:defRPr sz="1000" b="1">
                <a:solidFill>
                  <a:srgbClr val="FFFFFF"/>
                </a:solidFill>
              </a:defRPr>
            </a:lvl3pPr>
            <a:lvl4pPr lvl="3" algn="r" rtl="0">
              <a:spcBef>
                <a:spcPts val="1400"/>
              </a:spcBef>
              <a:spcAft>
                <a:spcPts val="0"/>
              </a:spcAft>
              <a:buNone/>
              <a:defRPr sz="1000" b="1">
                <a:solidFill>
                  <a:srgbClr val="FFFFFF"/>
                </a:solidFill>
              </a:defRPr>
            </a:lvl4pPr>
            <a:lvl5pPr lvl="4" algn="r" rtl="0">
              <a:spcBef>
                <a:spcPts val="1400"/>
              </a:spcBef>
              <a:spcAft>
                <a:spcPts val="0"/>
              </a:spcAft>
              <a:buNone/>
              <a:defRPr sz="1000" b="1">
                <a:solidFill>
                  <a:srgbClr val="FFFFFF"/>
                </a:solidFill>
              </a:defRPr>
            </a:lvl5pPr>
            <a:lvl6pPr lvl="5" algn="r" rtl="0">
              <a:spcBef>
                <a:spcPts val="1400"/>
              </a:spcBef>
              <a:spcAft>
                <a:spcPts val="0"/>
              </a:spcAft>
              <a:buNone/>
              <a:defRPr sz="1000" b="1">
                <a:solidFill>
                  <a:srgbClr val="FFFFFF"/>
                </a:solidFill>
              </a:defRPr>
            </a:lvl6pPr>
            <a:lvl7pPr lvl="6" algn="r" rtl="0">
              <a:spcBef>
                <a:spcPts val="1400"/>
              </a:spcBef>
              <a:spcAft>
                <a:spcPts val="0"/>
              </a:spcAft>
              <a:buNone/>
              <a:defRPr sz="1000" b="1">
                <a:solidFill>
                  <a:srgbClr val="FFFFFF"/>
                </a:solidFill>
              </a:defRPr>
            </a:lvl7pPr>
            <a:lvl8pPr lvl="7" algn="r" rtl="0">
              <a:spcBef>
                <a:spcPts val="1400"/>
              </a:spcBef>
              <a:spcAft>
                <a:spcPts val="0"/>
              </a:spcAft>
              <a:buNone/>
              <a:defRPr sz="1000" b="1">
                <a:solidFill>
                  <a:srgbClr val="FFFFFF"/>
                </a:solidFill>
              </a:defRPr>
            </a:lvl8pPr>
            <a:lvl9pPr lvl="8" algn="r" rtl="0">
              <a:spcBef>
                <a:spcPts val="1400"/>
              </a:spcBef>
              <a:spcAft>
                <a:spcPts val="1400"/>
              </a:spcAft>
              <a:buNone/>
              <a:defRPr sz="10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Column Content">
  <p:cSld name="ONE_COLUMN_TEXT">
    <p:spTree>
      <p:nvGrpSpPr>
        <p:cNvPr id="1" name="Shape 220"/>
        <p:cNvGrpSpPr/>
        <p:nvPr/>
      </p:nvGrpSpPr>
      <p:grpSpPr>
        <a:xfrm>
          <a:off x="0" y="0"/>
          <a:ext cx="0" cy="0"/>
          <a:chOff x="0" y="0"/>
          <a:chExt cx="0" cy="0"/>
        </a:xfrm>
      </p:grpSpPr>
      <p:sp>
        <p:nvSpPr>
          <p:cNvPr id="221" name="Google Shape;221;p42"/>
          <p:cNvSpPr txBox="1">
            <a:spLocks noGrp="1"/>
          </p:cNvSpPr>
          <p:nvPr>
            <p:ph type="body" idx="1"/>
          </p:nvPr>
        </p:nvSpPr>
        <p:spPr>
          <a:xfrm>
            <a:off x="311700" y="777240"/>
            <a:ext cx="2808000" cy="317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400"/>
              </a:spcBef>
              <a:spcAft>
                <a:spcPts val="0"/>
              </a:spcAft>
              <a:buSzPts val="1200"/>
              <a:buChar char="○"/>
              <a:defRPr sz="1200"/>
            </a:lvl2pPr>
            <a:lvl3pPr marL="1371600" lvl="2" indent="-292100" rtl="0">
              <a:spcBef>
                <a:spcPts val="1200"/>
              </a:spcBef>
              <a:spcAft>
                <a:spcPts val="0"/>
              </a:spcAft>
              <a:buSzPts val="1000"/>
              <a:buChar char="■"/>
              <a:defRPr/>
            </a:lvl3pPr>
            <a:lvl4pPr marL="1828800" lvl="3" indent="-292100" rtl="0">
              <a:spcBef>
                <a:spcPts val="10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6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
        <p:nvSpPr>
          <p:cNvPr id="222" name="Google Shape;222;p42"/>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2020 Palo Alto Networks, Inc. All rights reserved.</a:t>
            </a:r>
            <a:endParaRPr/>
          </a:p>
        </p:txBody>
      </p:sp>
      <p:sp>
        <p:nvSpPr>
          <p:cNvPr id="223" name="Google Shape;223;p42"/>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24" name="Google Shape;224;p42"/>
          <p:cNvSpPr txBox="1">
            <a:spLocks noGrp="1"/>
          </p:cNvSpPr>
          <p:nvPr>
            <p:ph type="body" idx="2"/>
          </p:nvPr>
        </p:nvSpPr>
        <p:spPr>
          <a:xfrm>
            <a:off x="3168000" y="777240"/>
            <a:ext cx="2808000" cy="317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400"/>
              </a:spcBef>
              <a:spcAft>
                <a:spcPts val="0"/>
              </a:spcAft>
              <a:buSzPts val="1200"/>
              <a:buChar char="○"/>
              <a:defRPr sz="1200"/>
            </a:lvl2pPr>
            <a:lvl3pPr marL="1371600" lvl="2" indent="-292100" rtl="0">
              <a:spcBef>
                <a:spcPts val="1200"/>
              </a:spcBef>
              <a:spcAft>
                <a:spcPts val="0"/>
              </a:spcAft>
              <a:buSzPts val="1000"/>
              <a:buChar char="■"/>
              <a:defRPr/>
            </a:lvl3pPr>
            <a:lvl4pPr marL="1828800" lvl="3" indent="-292100" rtl="0">
              <a:spcBef>
                <a:spcPts val="10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6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
        <p:nvSpPr>
          <p:cNvPr id="225" name="Google Shape;225;p42"/>
          <p:cNvSpPr txBox="1">
            <a:spLocks noGrp="1"/>
          </p:cNvSpPr>
          <p:nvPr>
            <p:ph type="body" idx="3"/>
          </p:nvPr>
        </p:nvSpPr>
        <p:spPr>
          <a:xfrm>
            <a:off x="6024300" y="777240"/>
            <a:ext cx="2808000" cy="317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400"/>
              </a:spcBef>
              <a:spcAft>
                <a:spcPts val="0"/>
              </a:spcAft>
              <a:buSzPts val="1200"/>
              <a:buChar char="○"/>
              <a:defRPr sz="1200"/>
            </a:lvl2pPr>
            <a:lvl3pPr marL="1371600" lvl="2" indent="-292100" rtl="0">
              <a:spcBef>
                <a:spcPts val="1200"/>
              </a:spcBef>
              <a:spcAft>
                <a:spcPts val="0"/>
              </a:spcAft>
              <a:buSzPts val="1000"/>
              <a:buChar char="■"/>
              <a:defRPr/>
            </a:lvl3pPr>
            <a:lvl4pPr marL="1828800" lvl="3" indent="-292100" rtl="0">
              <a:spcBef>
                <a:spcPts val="10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6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Column Content with Side Graphic">
  <p:cSld name="TITLE_AND_BODY_1">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28" name="Google Shape;228;p43"/>
          <p:cNvSpPr txBox="1">
            <a:spLocks noGrp="1"/>
          </p:cNvSpPr>
          <p:nvPr>
            <p:ph type="body" idx="1"/>
          </p:nvPr>
        </p:nvSpPr>
        <p:spPr>
          <a:xfrm>
            <a:off x="311700" y="777250"/>
            <a:ext cx="56286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1400"/>
              </a:spcBef>
              <a:spcAft>
                <a:spcPts val="0"/>
              </a:spcAft>
              <a:buSzPts val="1200"/>
              <a:buChar char="○"/>
              <a:defRPr sz="1200"/>
            </a:lvl2pPr>
            <a:lvl3pPr marL="1371600" lvl="2" indent="-292100" rtl="0">
              <a:lnSpc>
                <a:spcPct val="100000"/>
              </a:lnSpc>
              <a:spcBef>
                <a:spcPts val="1200"/>
              </a:spcBef>
              <a:spcAft>
                <a:spcPts val="0"/>
              </a:spcAft>
              <a:buSzPts val="1000"/>
              <a:buChar char="■"/>
              <a:defRPr/>
            </a:lvl3pPr>
            <a:lvl4pPr marL="1828800" lvl="3" indent="-292100" rtl="0">
              <a:lnSpc>
                <a:spcPct val="100000"/>
              </a:lnSpc>
              <a:spcBef>
                <a:spcPts val="1000"/>
              </a:spcBef>
              <a:spcAft>
                <a:spcPts val="0"/>
              </a:spcAft>
              <a:buSzPts val="1000"/>
              <a:buChar char="●"/>
              <a:defRPr/>
            </a:lvl4pPr>
            <a:lvl5pPr marL="2286000" lvl="4" indent="-292100" rtl="0">
              <a:lnSpc>
                <a:spcPct val="100000"/>
              </a:lnSpc>
              <a:spcBef>
                <a:spcPts val="800"/>
              </a:spcBef>
              <a:spcAft>
                <a:spcPts val="0"/>
              </a:spcAft>
              <a:buSzPts val="1000"/>
              <a:buChar char="○"/>
              <a:defRPr/>
            </a:lvl5pPr>
            <a:lvl6pPr marL="2743200" lvl="5" indent="-292100" rtl="0">
              <a:lnSpc>
                <a:spcPct val="100000"/>
              </a:lnSpc>
              <a:spcBef>
                <a:spcPts val="600"/>
              </a:spcBef>
              <a:spcAft>
                <a:spcPts val="0"/>
              </a:spcAft>
              <a:buSzPts val="1000"/>
              <a:buChar char="■"/>
              <a:defRPr/>
            </a:lvl6pPr>
            <a:lvl7pPr marL="3200400" lvl="6" indent="-292100" rtl="0">
              <a:lnSpc>
                <a:spcPct val="100000"/>
              </a:lnSpc>
              <a:spcBef>
                <a:spcPts val="400"/>
              </a:spcBef>
              <a:spcAft>
                <a:spcPts val="0"/>
              </a:spcAft>
              <a:buSzPts val="1000"/>
              <a:buChar char="●"/>
              <a:defRPr/>
            </a:lvl7pPr>
            <a:lvl8pPr marL="3657600" lvl="7" indent="-292100" rtl="0">
              <a:lnSpc>
                <a:spcPct val="100000"/>
              </a:lnSpc>
              <a:spcBef>
                <a:spcPts val="400"/>
              </a:spcBef>
              <a:spcAft>
                <a:spcPts val="0"/>
              </a:spcAft>
              <a:buSzPts val="1000"/>
              <a:buChar char="○"/>
              <a:defRPr/>
            </a:lvl8pPr>
            <a:lvl9pPr marL="4114800" lvl="8" indent="-292100" rtl="0">
              <a:lnSpc>
                <a:spcPct val="100000"/>
              </a:lnSpc>
              <a:spcBef>
                <a:spcPts val="400"/>
              </a:spcBef>
              <a:spcAft>
                <a:spcPts val="400"/>
              </a:spcAft>
              <a:buSzPts val="1000"/>
              <a:buChar char="■"/>
              <a:defRPr/>
            </a:lvl9pPr>
          </a:lstStyle>
          <a:p>
            <a:endParaRPr/>
          </a:p>
        </p:txBody>
      </p:sp>
      <p:sp>
        <p:nvSpPr>
          <p:cNvPr id="229" name="Google Shape;229;p43"/>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2020 Palo Alto Networks, Inc. All rights reserved.</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0"/>
        <p:cNvGrpSpPr/>
        <p:nvPr/>
      </p:nvGrpSpPr>
      <p:grpSpPr>
        <a:xfrm>
          <a:off x="0" y="0"/>
          <a:ext cx="0" cy="0"/>
          <a:chOff x="0" y="0"/>
          <a:chExt cx="0" cy="0"/>
        </a:xfrm>
      </p:grpSpPr>
      <p:sp>
        <p:nvSpPr>
          <p:cNvPr id="231" name="Google Shape;231;p44"/>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32" name="Google Shape;232;p44"/>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2020 Palo Alto Networks, Inc. All rights reserved.</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3"/>
        <p:cNvGrpSpPr/>
        <p:nvPr/>
      </p:nvGrpSpPr>
      <p:grpSpPr>
        <a:xfrm>
          <a:off x="0" y="0"/>
          <a:ext cx="0" cy="0"/>
          <a:chOff x="0" y="0"/>
          <a:chExt cx="0" cy="0"/>
        </a:xfrm>
      </p:grpSpPr>
      <p:sp>
        <p:nvSpPr>
          <p:cNvPr id="234" name="Google Shape;234;p45"/>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2020 Palo Alto Networks, Inc. All rights reserved.</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 You Slide">
  <p:cSld name="TITLE_2">
    <p:spTree>
      <p:nvGrpSpPr>
        <p:cNvPr id="1" name="Shape 235"/>
        <p:cNvGrpSpPr/>
        <p:nvPr/>
      </p:nvGrpSpPr>
      <p:grpSpPr>
        <a:xfrm>
          <a:off x="0" y="0"/>
          <a:ext cx="0" cy="0"/>
          <a:chOff x="0" y="0"/>
          <a:chExt cx="0" cy="0"/>
        </a:xfrm>
      </p:grpSpPr>
      <p:pic>
        <p:nvPicPr>
          <p:cNvPr id="236" name="Google Shape;236;p46"/>
          <p:cNvPicPr preferRelativeResize="0"/>
          <p:nvPr/>
        </p:nvPicPr>
        <p:blipFill>
          <a:blip r:embed="rId2">
            <a:alphaModFix/>
          </a:blip>
          <a:stretch>
            <a:fillRect/>
          </a:stretch>
        </p:blipFill>
        <p:spPr>
          <a:xfrm>
            <a:off x="4350" y="-125"/>
            <a:ext cx="9144000" cy="5143500"/>
          </a:xfrm>
          <a:prstGeom prst="rect">
            <a:avLst/>
          </a:prstGeom>
          <a:noFill/>
          <a:ln>
            <a:noFill/>
          </a:ln>
        </p:spPr>
      </p:pic>
      <p:sp>
        <p:nvSpPr>
          <p:cNvPr id="237" name="Google Shape;237;p46"/>
          <p:cNvSpPr/>
          <p:nvPr/>
        </p:nvSpPr>
        <p:spPr>
          <a:xfrm>
            <a:off x="-11250" y="4096775"/>
            <a:ext cx="9159600" cy="109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 name="Google Shape;238;p46"/>
          <p:cNvPicPr preferRelativeResize="0"/>
          <p:nvPr/>
        </p:nvPicPr>
        <p:blipFill>
          <a:blip r:embed="rId3">
            <a:alphaModFix/>
          </a:blip>
          <a:stretch>
            <a:fillRect/>
          </a:stretch>
        </p:blipFill>
        <p:spPr>
          <a:xfrm>
            <a:off x="412875" y="360050"/>
            <a:ext cx="1497299" cy="273850"/>
          </a:xfrm>
          <a:prstGeom prst="rect">
            <a:avLst/>
          </a:prstGeom>
          <a:noFill/>
          <a:ln>
            <a:noFill/>
          </a:ln>
        </p:spPr>
      </p:pic>
      <p:sp>
        <p:nvSpPr>
          <p:cNvPr id="239" name="Google Shape;239;p46"/>
          <p:cNvSpPr txBox="1"/>
          <p:nvPr/>
        </p:nvSpPr>
        <p:spPr>
          <a:xfrm>
            <a:off x="311700" y="1657031"/>
            <a:ext cx="39780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Montserrat"/>
                <a:ea typeface="Montserrat"/>
                <a:cs typeface="Montserrat"/>
                <a:sym typeface="Montserrat"/>
              </a:rPr>
              <a:t>Thank you</a:t>
            </a:r>
            <a:endParaRPr sz="1800">
              <a:solidFill>
                <a:schemeClr val="dk2"/>
              </a:solidFill>
              <a:latin typeface="Montserrat"/>
              <a:ea typeface="Montserrat"/>
              <a:cs typeface="Montserrat"/>
              <a:sym typeface="Montserrat"/>
            </a:endParaRPr>
          </a:p>
        </p:txBody>
      </p:sp>
      <p:sp>
        <p:nvSpPr>
          <p:cNvPr id="240" name="Google Shape;240;p46"/>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
        <p:nvSpPr>
          <p:cNvPr id="241" name="Google Shape;241;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rata Thank You Slide">
  <p:cSld name="TITLE_1_2_2">
    <p:spTree>
      <p:nvGrpSpPr>
        <p:cNvPr id="1" name="Shape 242"/>
        <p:cNvGrpSpPr/>
        <p:nvPr/>
      </p:nvGrpSpPr>
      <p:grpSpPr>
        <a:xfrm>
          <a:off x="0" y="0"/>
          <a:ext cx="0" cy="0"/>
          <a:chOff x="0" y="0"/>
          <a:chExt cx="0" cy="0"/>
        </a:xfrm>
      </p:grpSpPr>
      <p:pic>
        <p:nvPicPr>
          <p:cNvPr id="243" name="Google Shape;243;p47"/>
          <p:cNvPicPr preferRelativeResize="0"/>
          <p:nvPr/>
        </p:nvPicPr>
        <p:blipFill>
          <a:blip r:embed="rId2">
            <a:alphaModFix/>
          </a:blip>
          <a:stretch>
            <a:fillRect/>
          </a:stretch>
        </p:blipFill>
        <p:spPr>
          <a:xfrm>
            <a:off x="3450" y="1214"/>
            <a:ext cx="9143998" cy="5140822"/>
          </a:xfrm>
          <a:prstGeom prst="rect">
            <a:avLst/>
          </a:prstGeom>
          <a:noFill/>
          <a:ln>
            <a:noFill/>
          </a:ln>
        </p:spPr>
      </p:pic>
      <p:sp>
        <p:nvSpPr>
          <p:cNvPr id="244" name="Google Shape;244;p47"/>
          <p:cNvSpPr/>
          <p:nvPr/>
        </p:nvSpPr>
        <p:spPr>
          <a:xfrm>
            <a:off x="0" y="4096775"/>
            <a:ext cx="9144000" cy="104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47"/>
          <p:cNvPicPr preferRelativeResize="0"/>
          <p:nvPr/>
        </p:nvPicPr>
        <p:blipFill>
          <a:blip r:embed="rId3">
            <a:alphaModFix/>
          </a:blip>
          <a:stretch>
            <a:fillRect/>
          </a:stretch>
        </p:blipFill>
        <p:spPr>
          <a:xfrm>
            <a:off x="7517452" y="4717877"/>
            <a:ext cx="1481172" cy="270900"/>
          </a:xfrm>
          <a:prstGeom prst="rect">
            <a:avLst/>
          </a:prstGeom>
          <a:noFill/>
          <a:ln>
            <a:noFill/>
          </a:ln>
        </p:spPr>
      </p:pic>
      <p:pic>
        <p:nvPicPr>
          <p:cNvPr id="246" name="Google Shape;246;p47"/>
          <p:cNvPicPr preferRelativeResize="0"/>
          <p:nvPr/>
        </p:nvPicPr>
        <p:blipFill>
          <a:blip r:embed="rId4">
            <a:alphaModFix/>
          </a:blip>
          <a:stretch>
            <a:fillRect/>
          </a:stretch>
        </p:blipFill>
        <p:spPr>
          <a:xfrm>
            <a:off x="402650" y="372200"/>
            <a:ext cx="1368024" cy="270900"/>
          </a:xfrm>
          <a:prstGeom prst="rect">
            <a:avLst/>
          </a:prstGeom>
          <a:noFill/>
          <a:ln>
            <a:noFill/>
          </a:ln>
        </p:spPr>
      </p:pic>
      <p:sp>
        <p:nvSpPr>
          <p:cNvPr id="247" name="Google Shape;247;p47"/>
          <p:cNvSpPr txBox="1"/>
          <p:nvPr/>
        </p:nvSpPr>
        <p:spPr>
          <a:xfrm>
            <a:off x="311700" y="1657031"/>
            <a:ext cx="39780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Montserrat"/>
                <a:ea typeface="Montserrat"/>
                <a:cs typeface="Montserrat"/>
                <a:sym typeface="Montserrat"/>
              </a:rPr>
              <a:t>Thank you</a:t>
            </a:r>
            <a:endParaRPr sz="1800">
              <a:solidFill>
                <a:schemeClr val="dk2"/>
              </a:solidFill>
              <a:latin typeface="Montserrat"/>
              <a:ea typeface="Montserrat"/>
              <a:cs typeface="Montserrat"/>
              <a:sym typeface="Montserrat"/>
            </a:endParaRPr>
          </a:p>
        </p:txBody>
      </p:sp>
      <p:sp>
        <p:nvSpPr>
          <p:cNvPr id="248" name="Google Shape;248;p47"/>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
        <p:nvSpPr>
          <p:cNvPr id="249" name="Google Shape;249;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risma Thank You Slide">
  <p:cSld name="TITLE_1_1_3">
    <p:spTree>
      <p:nvGrpSpPr>
        <p:cNvPr id="1" name="Shape 250"/>
        <p:cNvGrpSpPr/>
        <p:nvPr/>
      </p:nvGrpSpPr>
      <p:grpSpPr>
        <a:xfrm>
          <a:off x="0" y="0"/>
          <a:ext cx="0" cy="0"/>
          <a:chOff x="0" y="0"/>
          <a:chExt cx="0" cy="0"/>
        </a:xfrm>
      </p:grpSpPr>
      <p:pic>
        <p:nvPicPr>
          <p:cNvPr id="251" name="Google Shape;251;p48"/>
          <p:cNvPicPr preferRelativeResize="0"/>
          <p:nvPr/>
        </p:nvPicPr>
        <p:blipFill>
          <a:blip r:embed="rId2">
            <a:alphaModFix/>
          </a:blip>
          <a:stretch>
            <a:fillRect/>
          </a:stretch>
        </p:blipFill>
        <p:spPr>
          <a:xfrm>
            <a:off x="8454" y="-125"/>
            <a:ext cx="9135542" cy="5143501"/>
          </a:xfrm>
          <a:prstGeom prst="rect">
            <a:avLst/>
          </a:prstGeom>
          <a:noFill/>
          <a:ln>
            <a:noFill/>
          </a:ln>
        </p:spPr>
      </p:pic>
      <p:pic>
        <p:nvPicPr>
          <p:cNvPr id="252" name="Google Shape;252;p48"/>
          <p:cNvPicPr preferRelativeResize="0"/>
          <p:nvPr/>
        </p:nvPicPr>
        <p:blipFill>
          <a:blip r:embed="rId3">
            <a:alphaModFix/>
          </a:blip>
          <a:stretch>
            <a:fillRect/>
          </a:stretch>
        </p:blipFill>
        <p:spPr>
          <a:xfrm>
            <a:off x="412875" y="360050"/>
            <a:ext cx="1414390" cy="286900"/>
          </a:xfrm>
          <a:prstGeom prst="rect">
            <a:avLst/>
          </a:prstGeom>
          <a:noFill/>
          <a:ln>
            <a:noFill/>
          </a:ln>
        </p:spPr>
      </p:pic>
      <p:sp>
        <p:nvSpPr>
          <p:cNvPr id="253" name="Google Shape;253;p48"/>
          <p:cNvSpPr/>
          <p:nvPr/>
        </p:nvSpPr>
        <p:spPr>
          <a:xfrm>
            <a:off x="0" y="4096775"/>
            <a:ext cx="9144000" cy="10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48"/>
          <p:cNvPicPr preferRelativeResize="0"/>
          <p:nvPr/>
        </p:nvPicPr>
        <p:blipFill>
          <a:blip r:embed="rId4">
            <a:alphaModFix/>
          </a:blip>
          <a:stretch>
            <a:fillRect/>
          </a:stretch>
        </p:blipFill>
        <p:spPr>
          <a:xfrm>
            <a:off x="7517452" y="4717877"/>
            <a:ext cx="1481172" cy="270900"/>
          </a:xfrm>
          <a:prstGeom prst="rect">
            <a:avLst/>
          </a:prstGeom>
          <a:noFill/>
          <a:ln>
            <a:noFill/>
          </a:ln>
        </p:spPr>
      </p:pic>
      <p:sp>
        <p:nvSpPr>
          <p:cNvPr id="255" name="Google Shape;255;p48"/>
          <p:cNvSpPr txBox="1"/>
          <p:nvPr/>
        </p:nvSpPr>
        <p:spPr>
          <a:xfrm>
            <a:off x="311700" y="1657031"/>
            <a:ext cx="39780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Montserrat"/>
                <a:ea typeface="Montserrat"/>
                <a:cs typeface="Montserrat"/>
                <a:sym typeface="Montserrat"/>
              </a:rPr>
              <a:t>Thank you</a:t>
            </a:r>
            <a:endParaRPr sz="1800">
              <a:solidFill>
                <a:schemeClr val="dk2"/>
              </a:solidFill>
              <a:latin typeface="Montserrat"/>
              <a:ea typeface="Montserrat"/>
              <a:cs typeface="Montserrat"/>
              <a:sym typeface="Montserrat"/>
            </a:endParaRPr>
          </a:p>
        </p:txBody>
      </p:sp>
      <p:sp>
        <p:nvSpPr>
          <p:cNvPr id="256" name="Google Shape;256;p48"/>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
        <p:nvSpPr>
          <p:cNvPr id="257" name="Google Shape;257;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rtex Thank You Slide">
  <p:cSld name="TITLE_1_1_1_2">
    <p:spTree>
      <p:nvGrpSpPr>
        <p:cNvPr id="1" name="Shape 258"/>
        <p:cNvGrpSpPr/>
        <p:nvPr/>
      </p:nvGrpSpPr>
      <p:grpSpPr>
        <a:xfrm>
          <a:off x="0" y="0"/>
          <a:ext cx="0" cy="0"/>
          <a:chOff x="0" y="0"/>
          <a:chExt cx="0" cy="0"/>
        </a:xfrm>
      </p:grpSpPr>
      <p:pic>
        <p:nvPicPr>
          <p:cNvPr id="259" name="Google Shape;259;p49"/>
          <p:cNvPicPr preferRelativeResize="0"/>
          <p:nvPr/>
        </p:nvPicPr>
        <p:blipFill>
          <a:blip r:embed="rId2">
            <a:alphaModFix/>
          </a:blip>
          <a:stretch>
            <a:fillRect/>
          </a:stretch>
        </p:blipFill>
        <p:spPr>
          <a:xfrm>
            <a:off x="0" y="0"/>
            <a:ext cx="9143998" cy="5145601"/>
          </a:xfrm>
          <a:prstGeom prst="rect">
            <a:avLst/>
          </a:prstGeom>
          <a:noFill/>
          <a:ln>
            <a:noFill/>
          </a:ln>
        </p:spPr>
      </p:pic>
      <p:pic>
        <p:nvPicPr>
          <p:cNvPr id="260" name="Google Shape;260;p49"/>
          <p:cNvPicPr preferRelativeResize="0"/>
          <p:nvPr/>
        </p:nvPicPr>
        <p:blipFill>
          <a:blip r:embed="rId3">
            <a:alphaModFix/>
          </a:blip>
          <a:stretch>
            <a:fillRect/>
          </a:stretch>
        </p:blipFill>
        <p:spPr>
          <a:xfrm>
            <a:off x="412875" y="360050"/>
            <a:ext cx="1439175" cy="270750"/>
          </a:xfrm>
          <a:prstGeom prst="rect">
            <a:avLst/>
          </a:prstGeom>
          <a:noFill/>
          <a:ln>
            <a:noFill/>
          </a:ln>
        </p:spPr>
      </p:pic>
      <p:sp>
        <p:nvSpPr>
          <p:cNvPr id="261" name="Google Shape;261;p49"/>
          <p:cNvSpPr/>
          <p:nvPr/>
        </p:nvSpPr>
        <p:spPr>
          <a:xfrm>
            <a:off x="0" y="4096775"/>
            <a:ext cx="9144000" cy="104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49"/>
          <p:cNvPicPr preferRelativeResize="0"/>
          <p:nvPr/>
        </p:nvPicPr>
        <p:blipFill>
          <a:blip r:embed="rId4">
            <a:alphaModFix/>
          </a:blip>
          <a:stretch>
            <a:fillRect/>
          </a:stretch>
        </p:blipFill>
        <p:spPr>
          <a:xfrm>
            <a:off x="7517452" y="4717877"/>
            <a:ext cx="1481172" cy="270900"/>
          </a:xfrm>
          <a:prstGeom prst="rect">
            <a:avLst/>
          </a:prstGeom>
          <a:noFill/>
          <a:ln>
            <a:noFill/>
          </a:ln>
        </p:spPr>
      </p:pic>
      <p:sp>
        <p:nvSpPr>
          <p:cNvPr id="263" name="Google Shape;263;p49"/>
          <p:cNvSpPr txBox="1"/>
          <p:nvPr/>
        </p:nvSpPr>
        <p:spPr>
          <a:xfrm>
            <a:off x="311700" y="1657031"/>
            <a:ext cx="39780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Montserrat"/>
                <a:ea typeface="Montserrat"/>
                <a:cs typeface="Montserrat"/>
                <a:sym typeface="Montserrat"/>
              </a:rPr>
              <a:t>Thank you</a:t>
            </a:r>
            <a:endParaRPr sz="1800">
              <a:solidFill>
                <a:schemeClr val="dk2"/>
              </a:solidFill>
              <a:latin typeface="Montserrat"/>
              <a:ea typeface="Montserrat"/>
              <a:cs typeface="Montserrat"/>
              <a:sym typeface="Montserrat"/>
            </a:endParaRPr>
          </a:p>
        </p:txBody>
      </p:sp>
      <p:sp>
        <p:nvSpPr>
          <p:cNvPr id="264" name="Google Shape;264;p49"/>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
        <p:nvSpPr>
          <p:cNvPr id="265" name="Google Shape;265;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72">
          <p15:clr>
            <a:srgbClr val="FA7B17"/>
          </p15:clr>
        </p15:guide>
        <p15:guide id="2" pos="5688">
          <p15:clr>
            <a:srgbClr val="FA7B17"/>
          </p15:clr>
        </p15:guide>
        <p15:guide id="3" orient="horz" pos="72">
          <p15:clr>
            <a:srgbClr val="FA7B17"/>
          </p15:clr>
        </p15:guide>
        <p15:guide id="4" orient="horz" pos="3168">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66"/>
        <p:cNvGrpSpPr/>
        <p:nvPr/>
      </p:nvGrpSpPr>
      <p:grpSpPr>
        <a:xfrm>
          <a:off x="0" y="0"/>
          <a:ext cx="0" cy="0"/>
          <a:chOff x="0" y="0"/>
          <a:chExt cx="0" cy="0"/>
        </a:xfrm>
      </p:grpSpPr>
      <p:pic>
        <p:nvPicPr>
          <p:cNvPr id="267" name="Google Shape;267;p5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8" name="Google Shape;268;p50"/>
          <p:cNvSpPr txBox="1">
            <a:spLocks noGrp="1"/>
          </p:cNvSpPr>
          <p:nvPr>
            <p:ph type="body" idx="1"/>
          </p:nvPr>
        </p:nvSpPr>
        <p:spPr>
          <a:xfrm>
            <a:off x="490047" y="998622"/>
            <a:ext cx="6828600" cy="1355700"/>
          </a:xfrm>
          <a:prstGeom prst="rect">
            <a:avLst/>
          </a:prstGeom>
          <a:noFill/>
          <a:ln>
            <a:noFill/>
          </a:ln>
        </p:spPr>
        <p:txBody>
          <a:bodyPr spcFirstLastPara="1" wrap="square" lIns="91425" tIns="45700" rIns="91425" bIns="45700" anchor="t" anchorCtr="0">
            <a:noAutofit/>
          </a:bodyPr>
          <a:lstStyle>
            <a:lvl1pPr marL="457200" lvl="0" indent="-228600" algn="l" rtl="0">
              <a:spcBef>
                <a:spcPts val="0"/>
              </a:spcBef>
              <a:spcAft>
                <a:spcPts val="0"/>
              </a:spcAft>
              <a:buClr>
                <a:srgbClr val="FFFFFF"/>
              </a:buClr>
              <a:buSzPts val="3200"/>
              <a:buFont typeface="Lato"/>
              <a:buNone/>
              <a:defRPr sz="3200" i="0" cap="none">
                <a:solidFill>
                  <a:srgbClr val="FFFFFF"/>
                </a:solidFill>
                <a:latin typeface="Lato"/>
                <a:ea typeface="Lato"/>
                <a:cs typeface="Lato"/>
                <a:sym typeface="Lato"/>
              </a:defRPr>
            </a:lvl1pPr>
            <a:lvl2pPr marL="914400" lvl="1" indent="-228600" algn="l" rtl="0">
              <a:spcBef>
                <a:spcPts val="1400"/>
              </a:spcBef>
              <a:spcAft>
                <a:spcPts val="0"/>
              </a:spcAft>
              <a:buClr>
                <a:srgbClr val="FFFFFF"/>
              </a:buClr>
              <a:buSzPts val="1600"/>
              <a:buFont typeface="Lato"/>
              <a:buNone/>
              <a:defRPr>
                <a:solidFill>
                  <a:srgbClr val="FFFFFF"/>
                </a:solidFill>
                <a:latin typeface="Lato"/>
                <a:ea typeface="Lato"/>
                <a:cs typeface="Lato"/>
                <a:sym typeface="Lato"/>
              </a:defRPr>
            </a:lvl2pPr>
            <a:lvl3pPr marL="1371600" lvl="2" indent="-228600" algn="l" rtl="0">
              <a:spcBef>
                <a:spcPts val="1200"/>
              </a:spcBef>
              <a:spcAft>
                <a:spcPts val="0"/>
              </a:spcAft>
              <a:buClr>
                <a:srgbClr val="FFFFFF"/>
              </a:buClr>
              <a:buSzPts val="1400"/>
              <a:buFont typeface="Lato"/>
              <a:buNone/>
              <a:defRPr>
                <a:solidFill>
                  <a:srgbClr val="FFFFFF"/>
                </a:solidFill>
                <a:latin typeface="Lato"/>
                <a:ea typeface="Lato"/>
                <a:cs typeface="Lato"/>
                <a:sym typeface="Lato"/>
              </a:defRPr>
            </a:lvl3pPr>
            <a:lvl4pPr marL="1828800" lvl="3" indent="-228600" algn="l" rtl="0">
              <a:spcBef>
                <a:spcPts val="1000"/>
              </a:spcBef>
              <a:spcAft>
                <a:spcPts val="0"/>
              </a:spcAft>
              <a:buClr>
                <a:srgbClr val="FFFFFF"/>
              </a:buClr>
              <a:buSzPts val="1800"/>
              <a:buFont typeface="Lato"/>
              <a:buNone/>
              <a:defRPr>
                <a:solidFill>
                  <a:srgbClr val="FFFFFF"/>
                </a:solidFill>
                <a:latin typeface="Lato"/>
                <a:ea typeface="Lato"/>
                <a:cs typeface="Lato"/>
                <a:sym typeface="Lato"/>
              </a:defRPr>
            </a:lvl4pPr>
            <a:lvl5pPr marL="2286000" lvl="4" indent="-228600" algn="l" rtl="0">
              <a:spcBef>
                <a:spcPts val="800"/>
              </a:spcBef>
              <a:spcAft>
                <a:spcPts val="0"/>
              </a:spcAft>
              <a:buClr>
                <a:srgbClr val="FFFFFF"/>
              </a:buClr>
              <a:buSzPts val="1800"/>
              <a:buFont typeface="Lato"/>
              <a:buNone/>
              <a:defRPr>
                <a:solidFill>
                  <a:srgbClr val="FFFFFF"/>
                </a:solidFill>
                <a:latin typeface="Lato"/>
                <a:ea typeface="Lato"/>
                <a:cs typeface="Lato"/>
                <a:sym typeface="Lato"/>
              </a:defRPr>
            </a:lvl5pPr>
            <a:lvl6pPr marL="2743200" lvl="5" indent="-342900" algn="l" rtl="0">
              <a:spcBef>
                <a:spcPts val="600"/>
              </a:spcBef>
              <a:spcAft>
                <a:spcPts val="0"/>
              </a:spcAft>
              <a:buClr>
                <a:srgbClr val="FFFFFF"/>
              </a:buClr>
              <a:buSzPts val="1800"/>
              <a:buFont typeface="Lato"/>
              <a:buChar char="■"/>
              <a:defRPr>
                <a:solidFill>
                  <a:srgbClr val="FFFFFF"/>
                </a:solidFill>
                <a:latin typeface="Lato"/>
                <a:ea typeface="Lato"/>
                <a:cs typeface="Lato"/>
                <a:sym typeface="Lato"/>
              </a:defRPr>
            </a:lvl6pPr>
            <a:lvl7pPr marL="3200400" lvl="6" indent="-342900" algn="l" rtl="0">
              <a:spcBef>
                <a:spcPts val="400"/>
              </a:spcBef>
              <a:spcAft>
                <a:spcPts val="0"/>
              </a:spcAft>
              <a:buClr>
                <a:srgbClr val="FFFFFF"/>
              </a:buClr>
              <a:buSzPts val="1800"/>
              <a:buFont typeface="Lato"/>
              <a:buChar char="●"/>
              <a:defRPr>
                <a:solidFill>
                  <a:srgbClr val="FFFFFF"/>
                </a:solidFill>
                <a:latin typeface="Lato"/>
                <a:ea typeface="Lato"/>
                <a:cs typeface="Lato"/>
                <a:sym typeface="Lato"/>
              </a:defRPr>
            </a:lvl7pPr>
            <a:lvl8pPr marL="3657600" lvl="7" indent="-342900" algn="l" rtl="0">
              <a:spcBef>
                <a:spcPts val="400"/>
              </a:spcBef>
              <a:spcAft>
                <a:spcPts val="0"/>
              </a:spcAft>
              <a:buClr>
                <a:srgbClr val="FFFFFF"/>
              </a:buClr>
              <a:buSzPts val="1800"/>
              <a:buFont typeface="Lato"/>
              <a:buChar char="○"/>
              <a:defRPr>
                <a:solidFill>
                  <a:srgbClr val="FFFFFF"/>
                </a:solidFill>
                <a:latin typeface="Lato"/>
                <a:ea typeface="Lato"/>
                <a:cs typeface="Lato"/>
                <a:sym typeface="Lato"/>
              </a:defRPr>
            </a:lvl8pPr>
            <a:lvl9pPr marL="4114800" lvl="8" indent="-342900" algn="l" rtl="0">
              <a:spcBef>
                <a:spcPts val="400"/>
              </a:spcBef>
              <a:spcAft>
                <a:spcPts val="400"/>
              </a:spcAft>
              <a:buClr>
                <a:srgbClr val="FFFFFF"/>
              </a:buClr>
              <a:buSzPts val="1800"/>
              <a:buFont typeface="Lato"/>
              <a:buChar char="■"/>
              <a:defRPr>
                <a:solidFill>
                  <a:srgbClr val="FFFFFF"/>
                </a:solidFill>
                <a:latin typeface="Lato"/>
                <a:ea typeface="Lato"/>
                <a:cs typeface="Lato"/>
                <a:sym typeface="Lato"/>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ormal slide">
  <p:cSld name="Normal slide">
    <p:spTree>
      <p:nvGrpSpPr>
        <p:cNvPr id="1" name="Shape 269"/>
        <p:cNvGrpSpPr/>
        <p:nvPr/>
      </p:nvGrpSpPr>
      <p:grpSpPr>
        <a:xfrm>
          <a:off x="0" y="0"/>
          <a:ext cx="0" cy="0"/>
          <a:chOff x="0" y="0"/>
          <a:chExt cx="0" cy="0"/>
        </a:xfrm>
      </p:grpSpPr>
      <p:sp>
        <p:nvSpPr>
          <p:cNvPr id="270" name="Google Shape;270;p51"/>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accent2"/>
              </a:buClr>
              <a:buSzPts val="2000"/>
              <a:buNone/>
              <a:defRPr i="0">
                <a:solidFill>
                  <a:schemeClr val="accent2"/>
                </a:solidFill>
              </a:defRPr>
            </a:lvl1pPr>
            <a:lvl2pPr lvl="1" rtl="0">
              <a:spcBef>
                <a:spcPts val="0"/>
              </a:spcBef>
              <a:spcAft>
                <a:spcPts val="0"/>
              </a:spcAft>
              <a:buSzPts val="2000"/>
              <a:buFont typeface="Lato Black"/>
              <a:buNone/>
              <a:defRPr>
                <a:latin typeface="Lato Black"/>
                <a:ea typeface="Lato Black"/>
                <a:cs typeface="Lato Black"/>
                <a:sym typeface="Lato Black"/>
              </a:defRPr>
            </a:lvl2pPr>
            <a:lvl3pPr lvl="2" rtl="0">
              <a:spcBef>
                <a:spcPts val="0"/>
              </a:spcBef>
              <a:spcAft>
                <a:spcPts val="0"/>
              </a:spcAft>
              <a:buSzPts val="2000"/>
              <a:buFont typeface="Lato Black"/>
              <a:buNone/>
              <a:defRPr>
                <a:latin typeface="Lato Black"/>
                <a:ea typeface="Lato Black"/>
                <a:cs typeface="Lato Black"/>
                <a:sym typeface="Lato Black"/>
              </a:defRPr>
            </a:lvl3pPr>
            <a:lvl4pPr lvl="3" rtl="0">
              <a:spcBef>
                <a:spcPts val="0"/>
              </a:spcBef>
              <a:spcAft>
                <a:spcPts val="0"/>
              </a:spcAft>
              <a:buSzPts val="2000"/>
              <a:buFont typeface="Lato Black"/>
              <a:buNone/>
              <a:defRPr>
                <a:latin typeface="Lato Black"/>
                <a:ea typeface="Lato Black"/>
                <a:cs typeface="Lato Black"/>
                <a:sym typeface="Lato Black"/>
              </a:defRPr>
            </a:lvl4pPr>
            <a:lvl5pPr lvl="4" rtl="0">
              <a:spcBef>
                <a:spcPts val="0"/>
              </a:spcBef>
              <a:spcAft>
                <a:spcPts val="0"/>
              </a:spcAft>
              <a:buSzPts val="2000"/>
              <a:buFont typeface="Lato Black"/>
              <a:buNone/>
              <a:defRPr>
                <a:latin typeface="Lato Black"/>
                <a:ea typeface="Lato Black"/>
                <a:cs typeface="Lato Black"/>
                <a:sym typeface="Lato Black"/>
              </a:defRPr>
            </a:lvl5pPr>
            <a:lvl6pPr lvl="5" rtl="0">
              <a:spcBef>
                <a:spcPts val="0"/>
              </a:spcBef>
              <a:spcAft>
                <a:spcPts val="0"/>
              </a:spcAft>
              <a:buSzPts val="2000"/>
              <a:buFont typeface="Lato Black"/>
              <a:buNone/>
              <a:defRPr>
                <a:latin typeface="Lato Black"/>
                <a:ea typeface="Lato Black"/>
                <a:cs typeface="Lato Black"/>
                <a:sym typeface="Lato Black"/>
              </a:defRPr>
            </a:lvl6pPr>
            <a:lvl7pPr lvl="6" rtl="0">
              <a:spcBef>
                <a:spcPts val="0"/>
              </a:spcBef>
              <a:spcAft>
                <a:spcPts val="0"/>
              </a:spcAft>
              <a:buSzPts val="2000"/>
              <a:buFont typeface="Lato Black"/>
              <a:buNone/>
              <a:defRPr>
                <a:latin typeface="Lato Black"/>
                <a:ea typeface="Lato Black"/>
                <a:cs typeface="Lato Black"/>
                <a:sym typeface="Lato Black"/>
              </a:defRPr>
            </a:lvl7pPr>
            <a:lvl8pPr lvl="7" rtl="0">
              <a:spcBef>
                <a:spcPts val="0"/>
              </a:spcBef>
              <a:spcAft>
                <a:spcPts val="0"/>
              </a:spcAft>
              <a:buSzPts val="2000"/>
              <a:buFont typeface="Lato Black"/>
              <a:buNone/>
              <a:defRPr>
                <a:latin typeface="Lato Black"/>
                <a:ea typeface="Lato Black"/>
                <a:cs typeface="Lato Black"/>
                <a:sym typeface="Lato Black"/>
              </a:defRPr>
            </a:lvl8pPr>
            <a:lvl9pPr lvl="8" rtl="0">
              <a:spcBef>
                <a:spcPts val="0"/>
              </a:spcBef>
              <a:spcAft>
                <a:spcPts val="0"/>
              </a:spcAft>
              <a:buSzPts val="2000"/>
              <a:buFont typeface="Lato Black"/>
              <a:buNone/>
              <a:defRPr>
                <a:latin typeface="Lato Black"/>
                <a:ea typeface="Lato Black"/>
                <a:cs typeface="Lato Black"/>
                <a:sym typeface="Lato Black"/>
              </a:defRPr>
            </a:lvl9pPr>
          </a:lstStyle>
          <a:p>
            <a:endParaRPr/>
          </a:p>
        </p:txBody>
      </p:sp>
      <p:sp>
        <p:nvSpPr>
          <p:cNvPr id="271" name="Google Shape;271;p51"/>
          <p:cNvSpPr txBox="1">
            <a:spLocks noGrp="1"/>
          </p:cNvSpPr>
          <p:nvPr>
            <p:ph type="body" idx="1"/>
          </p:nvPr>
        </p:nvSpPr>
        <p:spPr>
          <a:xfrm>
            <a:off x="317500" y="742950"/>
            <a:ext cx="8471400" cy="3847200"/>
          </a:xfrm>
          <a:prstGeom prst="rect">
            <a:avLst/>
          </a:prstGeom>
          <a:noFill/>
          <a:ln>
            <a:noFill/>
          </a:ln>
        </p:spPr>
        <p:txBody>
          <a:bodyPr spcFirstLastPara="1" wrap="square" lIns="91425" tIns="45700" rIns="91425" bIns="45700" anchor="t" anchorCtr="0">
            <a:noAutofit/>
          </a:bodyPr>
          <a:lstStyle>
            <a:lvl1pPr marL="457200" lvl="0" indent="-342900" algn="l" rtl="0">
              <a:spcBef>
                <a:spcPts val="1600"/>
              </a:spcBef>
              <a:spcAft>
                <a:spcPts val="0"/>
              </a:spcAft>
              <a:buSzPts val="1800"/>
              <a:buFont typeface="Lato"/>
              <a:buChar char="●"/>
              <a:defRPr i="0">
                <a:latin typeface="Lato"/>
                <a:ea typeface="Lato"/>
                <a:cs typeface="Lato"/>
                <a:sym typeface="Lato"/>
              </a:defRPr>
            </a:lvl1pPr>
            <a:lvl2pPr marL="914400" lvl="1" indent="-330200" algn="l" rtl="0">
              <a:spcBef>
                <a:spcPts val="1400"/>
              </a:spcBef>
              <a:spcAft>
                <a:spcPts val="0"/>
              </a:spcAft>
              <a:buSzPts val="1600"/>
              <a:buFont typeface="Lato"/>
              <a:buChar char="○"/>
              <a:defRPr i="0">
                <a:latin typeface="Lato"/>
                <a:ea typeface="Lato"/>
                <a:cs typeface="Lato"/>
                <a:sym typeface="Lato"/>
              </a:defRPr>
            </a:lvl2pPr>
            <a:lvl3pPr marL="1371600" lvl="2" indent="-317500" algn="l" rtl="0">
              <a:spcBef>
                <a:spcPts val="1200"/>
              </a:spcBef>
              <a:spcAft>
                <a:spcPts val="0"/>
              </a:spcAft>
              <a:buSzPts val="1400"/>
              <a:buFont typeface="Lato"/>
              <a:buChar char="■"/>
              <a:defRPr i="0">
                <a:latin typeface="Lato"/>
                <a:ea typeface="Lato"/>
                <a:cs typeface="Lato"/>
                <a:sym typeface="Lato"/>
              </a:defRPr>
            </a:lvl3pPr>
            <a:lvl4pPr marL="1828800" lvl="3" indent="-342900" algn="l" rtl="0">
              <a:spcBef>
                <a:spcPts val="1000"/>
              </a:spcBef>
              <a:spcAft>
                <a:spcPts val="0"/>
              </a:spcAft>
              <a:buSzPts val="1800"/>
              <a:buFont typeface="Lato"/>
              <a:buChar char="●"/>
              <a:defRPr>
                <a:latin typeface="Lato"/>
                <a:ea typeface="Lato"/>
                <a:cs typeface="Lato"/>
                <a:sym typeface="Lato"/>
              </a:defRPr>
            </a:lvl4pPr>
            <a:lvl5pPr marL="2286000" lvl="4" indent="-342900" algn="l" rtl="0">
              <a:spcBef>
                <a:spcPts val="800"/>
              </a:spcBef>
              <a:spcAft>
                <a:spcPts val="0"/>
              </a:spcAft>
              <a:buSzPts val="1800"/>
              <a:buFont typeface="Lato"/>
              <a:buChar char="○"/>
              <a:defRPr>
                <a:latin typeface="Lato"/>
                <a:ea typeface="Lato"/>
                <a:cs typeface="Lato"/>
                <a:sym typeface="Lato"/>
              </a:defRPr>
            </a:lvl5pPr>
            <a:lvl6pPr marL="2743200" lvl="5" indent="-342900" algn="l" rtl="0">
              <a:spcBef>
                <a:spcPts val="600"/>
              </a:spcBef>
              <a:spcAft>
                <a:spcPts val="0"/>
              </a:spcAft>
              <a:buClr>
                <a:schemeClr val="dk1"/>
              </a:buClr>
              <a:buSzPts val="1800"/>
              <a:buFont typeface="Lato"/>
              <a:buChar char="■"/>
              <a:defRPr>
                <a:latin typeface="Lato"/>
                <a:ea typeface="Lato"/>
                <a:cs typeface="Lato"/>
                <a:sym typeface="Lato"/>
              </a:defRPr>
            </a:lvl6pPr>
            <a:lvl7pPr marL="3200400" lvl="6" indent="-342900" algn="l" rtl="0">
              <a:spcBef>
                <a:spcPts val="400"/>
              </a:spcBef>
              <a:spcAft>
                <a:spcPts val="0"/>
              </a:spcAft>
              <a:buClr>
                <a:schemeClr val="dk1"/>
              </a:buClr>
              <a:buSzPts val="1800"/>
              <a:buFont typeface="Lato"/>
              <a:buChar char="●"/>
              <a:defRPr>
                <a:latin typeface="Lato"/>
                <a:ea typeface="Lato"/>
                <a:cs typeface="Lato"/>
                <a:sym typeface="Lato"/>
              </a:defRPr>
            </a:lvl7pPr>
            <a:lvl8pPr marL="3657600" lvl="7" indent="-342900" algn="l" rtl="0">
              <a:spcBef>
                <a:spcPts val="400"/>
              </a:spcBef>
              <a:spcAft>
                <a:spcPts val="0"/>
              </a:spcAft>
              <a:buClr>
                <a:schemeClr val="dk1"/>
              </a:buClr>
              <a:buSzPts val="1800"/>
              <a:buFont typeface="Lato"/>
              <a:buChar char="○"/>
              <a:defRPr>
                <a:latin typeface="Lato"/>
                <a:ea typeface="Lato"/>
                <a:cs typeface="Lato"/>
                <a:sym typeface="Lato"/>
              </a:defRPr>
            </a:lvl8pPr>
            <a:lvl9pPr marL="4114800" lvl="8" indent="-342900" algn="l" rtl="0">
              <a:spcBef>
                <a:spcPts val="400"/>
              </a:spcBef>
              <a:spcAft>
                <a:spcPts val="400"/>
              </a:spcAft>
              <a:buClr>
                <a:schemeClr val="dk1"/>
              </a:buClr>
              <a:buSzPts val="1800"/>
              <a:buFont typeface="Lato"/>
              <a:buChar char="■"/>
              <a:defRPr>
                <a:latin typeface="Lato"/>
                <a:ea typeface="Lato"/>
                <a:cs typeface="Lato"/>
                <a:sym typeface="Lato"/>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Divider" type="secHead">
  <p:cSld name="SECTION_HEADER">
    <p:spTree>
      <p:nvGrpSpPr>
        <p:cNvPr id="1" name="Shape 46"/>
        <p:cNvGrpSpPr/>
        <p:nvPr/>
      </p:nvGrpSpPr>
      <p:grpSpPr>
        <a:xfrm>
          <a:off x="0" y="0"/>
          <a:ext cx="0" cy="0"/>
          <a:chOff x="0" y="0"/>
          <a:chExt cx="0" cy="0"/>
        </a:xfrm>
      </p:grpSpPr>
      <p:pic>
        <p:nvPicPr>
          <p:cNvPr id="47" name="Google Shape;47;p6"/>
          <p:cNvPicPr preferRelativeResize="0"/>
          <p:nvPr/>
        </p:nvPicPr>
        <p:blipFill>
          <a:blip r:embed="rId2">
            <a:alphaModFix/>
          </a:blip>
          <a:stretch>
            <a:fillRect/>
          </a:stretch>
        </p:blipFill>
        <p:spPr>
          <a:xfrm>
            <a:off x="0" y="0"/>
            <a:ext cx="9144000" cy="5148271"/>
          </a:xfrm>
          <a:prstGeom prst="rect">
            <a:avLst/>
          </a:prstGeom>
          <a:noFill/>
          <a:ln>
            <a:noFill/>
          </a:ln>
        </p:spPr>
      </p:pic>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49" name="Google Shape;49;p6"/>
          <p:cNvPicPr preferRelativeResize="0"/>
          <p:nvPr/>
        </p:nvPicPr>
        <p:blipFill>
          <a:blip r:embed="rId3">
            <a:alphaModFix/>
          </a:blip>
          <a:stretch>
            <a:fillRect/>
          </a:stretch>
        </p:blipFill>
        <p:spPr>
          <a:xfrm>
            <a:off x="8155273" y="4933138"/>
            <a:ext cx="816176" cy="1492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1">
  <p:cSld name="CUSTOM">
    <p:bg>
      <p:bgPr>
        <a:solidFill>
          <a:srgbClr val="EFEFEF"/>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74"/>
        <p:cNvGrpSpPr/>
        <p:nvPr/>
      </p:nvGrpSpPr>
      <p:grpSpPr>
        <a:xfrm>
          <a:off x="0" y="0"/>
          <a:ext cx="0" cy="0"/>
          <a:chOff x="0" y="0"/>
          <a:chExt cx="0" cy="0"/>
        </a:xfrm>
      </p:grpSpPr>
      <p:sp>
        <p:nvSpPr>
          <p:cNvPr id="275" name="Google Shape;275;p53"/>
          <p:cNvSpPr txBox="1">
            <a:spLocks noGrp="1"/>
          </p:cNvSpPr>
          <p:nvPr>
            <p:ph type="title"/>
          </p:nvPr>
        </p:nvSpPr>
        <p:spPr>
          <a:xfrm>
            <a:off x="317539" y="205980"/>
            <a:ext cx="8471400" cy="32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0E95C4"/>
              </a:buClr>
              <a:buSzPts val="1400"/>
              <a:buNone/>
              <a:defRPr sz="1400"/>
            </a:lvl1pPr>
            <a:lvl2pPr lvl="1" algn="l" rtl="0">
              <a:lnSpc>
                <a:spcPct val="100000"/>
              </a:lnSpc>
              <a:spcBef>
                <a:spcPts val="0"/>
              </a:spcBef>
              <a:spcAft>
                <a:spcPts val="0"/>
              </a:spcAft>
              <a:buClr>
                <a:srgbClr val="0E95C4"/>
              </a:buClr>
              <a:buSzPts val="1400"/>
              <a:buNone/>
              <a:defRPr sz="1400"/>
            </a:lvl2pPr>
            <a:lvl3pPr lvl="2" algn="l" rtl="0">
              <a:lnSpc>
                <a:spcPct val="100000"/>
              </a:lnSpc>
              <a:spcBef>
                <a:spcPts val="0"/>
              </a:spcBef>
              <a:spcAft>
                <a:spcPts val="0"/>
              </a:spcAft>
              <a:buClr>
                <a:srgbClr val="0E95C4"/>
              </a:buClr>
              <a:buSzPts val="1400"/>
              <a:buNone/>
              <a:defRPr sz="1400"/>
            </a:lvl3pPr>
            <a:lvl4pPr lvl="3" algn="l" rtl="0">
              <a:lnSpc>
                <a:spcPct val="100000"/>
              </a:lnSpc>
              <a:spcBef>
                <a:spcPts val="0"/>
              </a:spcBef>
              <a:spcAft>
                <a:spcPts val="0"/>
              </a:spcAft>
              <a:buClr>
                <a:srgbClr val="0E95C4"/>
              </a:buClr>
              <a:buSzPts val="1400"/>
              <a:buNone/>
              <a:defRPr sz="1400"/>
            </a:lvl4pPr>
            <a:lvl5pPr lvl="4" algn="l" rtl="0">
              <a:lnSpc>
                <a:spcPct val="100000"/>
              </a:lnSpc>
              <a:spcBef>
                <a:spcPts val="0"/>
              </a:spcBef>
              <a:spcAft>
                <a:spcPts val="0"/>
              </a:spcAft>
              <a:buClr>
                <a:srgbClr val="0E95C4"/>
              </a:buClr>
              <a:buSzPts val="1400"/>
              <a:buNone/>
              <a:defRPr sz="1400"/>
            </a:lvl5pPr>
            <a:lvl6pPr lvl="5" algn="l" rtl="0">
              <a:lnSpc>
                <a:spcPct val="100000"/>
              </a:lnSpc>
              <a:spcBef>
                <a:spcPts val="0"/>
              </a:spcBef>
              <a:spcAft>
                <a:spcPts val="0"/>
              </a:spcAft>
              <a:buClr>
                <a:srgbClr val="0E95C4"/>
              </a:buClr>
              <a:buSzPts val="1400"/>
              <a:buNone/>
              <a:defRPr sz="1400"/>
            </a:lvl6pPr>
            <a:lvl7pPr lvl="6" algn="l" rtl="0">
              <a:lnSpc>
                <a:spcPct val="100000"/>
              </a:lnSpc>
              <a:spcBef>
                <a:spcPts val="0"/>
              </a:spcBef>
              <a:spcAft>
                <a:spcPts val="0"/>
              </a:spcAft>
              <a:buClr>
                <a:srgbClr val="0E95C4"/>
              </a:buClr>
              <a:buSzPts val="1400"/>
              <a:buNone/>
              <a:defRPr sz="1400"/>
            </a:lvl7pPr>
            <a:lvl8pPr lvl="7" algn="l" rtl="0">
              <a:lnSpc>
                <a:spcPct val="100000"/>
              </a:lnSpc>
              <a:spcBef>
                <a:spcPts val="0"/>
              </a:spcBef>
              <a:spcAft>
                <a:spcPts val="0"/>
              </a:spcAft>
              <a:buClr>
                <a:srgbClr val="0E95C4"/>
              </a:buClr>
              <a:buSzPts val="1400"/>
              <a:buNone/>
              <a:defRPr sz="1400"/>
            </a:lvl8pPr>
            <a:lvl9pPr lvl="8" algn="l" rtl="0">
              <a:lnSpc>
                <a:spcPct val="100000"/>
              </a:lnSpc>
              <a:spcBef>
                <a:spcPts val="0"/>
              </a:spcBef>
              <a:spcAft>
                <a:spcPts val="0"/>
              </a:spcAft>
              <a:buClr>
                <a:srgbClr val="0E95C4"/>
              </a:buClr>
              <a:buSzPts val="1400"/>
              <a:buNone/>
              <a:defRPr sz="1400"/>
            </a:lvl9pPr>
          </a:lstStyle>
          <a:p>
            <a:endParaRPr/>
          </a:p>
        </p:txBody>
      </p:sp>
      <p:sp>
        <p:nvSpPr>
          <p:cNvPr id="276" name="Google Shape;276;p53"/>
          <p:cNvSpPr txBox="1">
            <a:spLocks noGrp="1"/>
          </p:cNvSpPr>
          <p:nvPr>
            <p:ph type="sldNum" idx="12"/>
          </p:nvPr>
        </p:nvSpPr>
        <p:spPr>
          <a:xfrm>
            <a:off x="317501" y="4953083"/>
            <a:ext cx="141900" cy="123900"/>
          </a:xfrm>
          <a:prstGeom prst="rect">
            <a:avLst/>
          </a:prstGeom>
          <a:noFill/>
          <a:ln>
            <a:noFill/>
          </a:ln>
        </p:spPr>
        <p:txBody>
          <a:bodyPr spcFirstLastPara="1" wrap="square" lIns="34275" tIns="34275" rIns="34275" bIns="34275" anchor="ctr" anchorCtr="0">
            <a:noAutofit/>
          </a:bodyPr>
          <a:lstStyle>
            <a:lvl1pPr marL="0" lvl="0" indent="0" algn="l" rtl="0">
              <a:lnSpc>
                <a:spcPct val="100000"/>
              </a:lnSpc>
              <a:spcBef>
                <a:spcPts val="0"/>
              </a:spcBef>
              <a:spcAft>
                <a:spcPts val="0"/>
              </a:spcAft>
              <a:buClr>
                <a:srgbClr val="FFFFFF"/>
              </a:buClr>
              <a:buSzPts val="500"/>
              <a:buFont typeface="Arial"/>
              <a:buNone/>
              <a:defRPr sz="500" b="1">
                <a:solidFill>
                  <a:srgbClr val="FFFFFF"/>
                </a:solidFill>
              </a:defRPr>
            </a:lvl1pPr>
            <a:lvl2pPr marL="0" lvl="1" indent="0" algn="l" rtl="0">
              <a:lnSpc>
                <a:spcPct val="100000"/>
              </a:lnSpc>
              <a:spcBef>
                <a:spcPts val="0"/>
              </a:spcBef>
              <a:spcAft>
                <a:spcPts val="0"/>
              </a:spcAft>
              <a:buClr>
                <a:srgbClr val="FFFFFF"/>
              </a:buClr>
              <a:buSzPts val="500"/>
              <a:buFont typeface="Arial"/>
              <a:buNone/>
              <a:defRPr sz="500" b="1">
                <a:solidFill>
                  <a:srgbClr val="FFFFFF"/>
                </a:solidFill>
              </a:defRPr>
            </a:lvl2pPr>
            <a:lvl3pPr marL="0" lvl="2" indent="0" algn="l" rtl="0">
              <a:lnSpc>
                <a:spcPct val="100000"/>
              </a:lnSpc>
              <a:spcBef>
                <a:spcPts val="0"/>
              </a:spcBef>
              <a:spcAft>
                <a:spcPts val="0"/>
              </a:spcAft>
              <a:buClr>
                <a:srgbClr val="FFFFFF"/>
              </a:buClr>
              <a:buSzPts val="500"/>
              <a:buFont typeface="Arial"/>
              <a:buNone/>
              <a:defRPr sz="500" b="1">
                <a:solidFill>
                  <a:srgbClr val="FFFFFF"/>
                </a:solidFill>
              </a:defRPr>
            </a:lvl3pPr>
            <a:lvl4pPr marL="0" lvl="3" indent="0" algn="l" rtl="0">
              <a:lnSpc>
                <a:spcPct val="100000"/>
              </a:lnSpc>
              <a:spcBef>
                <a:spcPts val="0"/>
              </a:spcBef>
              <a:spcAft>
                <a:spcPts val="0"/>
              </a:spcAft>
              <a:buClr>
                <a:srgbClr val="FFFFFF"/>
              </a:buClr>
              <a:buSzPts val="500"/>
              <a:buFont typeface="Arial"/>
              <a:buNone/>
              <a:defRPr sz="500" b="1">
                <a:solidFill>
                  <a:srgbClr val="FFFFFF"/>
                </a:solidFill>
              </a:defRPr>
            </a:lvl4pPr>
            <a:lvl5pPr marL="0" lvl="4" indent="0" algn="l" rtl="0">
              <a:lnSpc>
                <a:spcPct val="100000"/>
              </a:lnSpc>
              <a:spcBef>
                <a:spcPts val="0"/>
              </a:spcBef>
              <a:spcAft>
                <a:spcPts val="0"/>
              </a:spcAft>
              <a:buClr>
                <a:srgbClr val="FFFFFF"/>
              </a:buClr>
              <a:buSzPts val="500"/>
              <a:buFont typeface="Arial"/>
              <a:buNone/>
              <a:defRPr sz="500" b="1">
                <a:solidFill>
                  <a:srgbClr val="FFFFFF"/>
                </a:solidFill>
              </a:defRPr>
            </a:lvl5pPr>
            <a:lvl6pPr marL="0" lvl="5" indent="0" algn="l" rtl="0">
              <a:lnSpc>
                <a:spcPct val="100000"/>
              </a:lnSpc>
              <a:spcBef>
                <a:spcPts val="0"/>
              </a:spcBef>
              <a:spcAft>
                <a:spcPts val="0"/>
              </a:spcAft>
              <a:buClr>
                <a:srgbClr val="FFFFFF"/>
              </a:buClr>
              <a:buSzPts val="500"/>
              <a:buFont typeface="Arial"/>
              <a:buNone/>
              <a:defRPr sz="500" b="1">
                <a:solidFill>
                  <a:srgbClr val="FFFFFF"/>
                </a:solidFill>
              </a:defRPr>
            </a:lvl6pPr>
            <a:lvl7pPr marL="0" lvl="6" indent="0" algn="l" rtl="0">
              <a:lnSpc>
                <a:spcPct val="100000"/>
              </a:lnSpc>
              <a:spcBef>
                <a:spcPts val="0"/>
              </a:spcBef>
              <a:spcAft>
                <a:spcPts val="0"/>
              </a:spcAft>
              <a:buClr>
                <a:srgbClr val="FFFFFF"/>
              </a:buClr>
              <a:buSzPts val="500"/>
              <a:buFont typeface="Arial"/>
              <a:buNone/>
              <a:defRPr sz="500" b="1">
                <a:solidFill>
                  <a:srgbClr val="FFFFFF"/>
                </a:solidFill>
              </a:defRPr>
            </a:lvl7pPr>
            <a:lvl8pPr marL="0" lvl="7" indent="0" algn="l" rtl="0">
              <a:lnSpc>
                <a:spcPct val="100000"/>
              </a:lnSpc>
              <a:spcBef>
                <a:spcPts val="0"/>
              </a:spcBef>
              <a:spcAft>
                <a:spcPts val="0"/>
              </a:spcAft>
              <a:buClr>
                <a:srgbClr val="FFFFFF"/>
              </a:buClr>
              <a:buSzPts val="500"/>
              <a:buFont typeface="Arial"/>
              <a:buNone/>
              <a:defRPr sz="500" b="1">
                <a:solidFill>
                  <a:srgbClr val="FFFFFF"/>
                </a:solidFill>
              </a:defRPr>
            </a:lvl8pPr>
            <a:lvl9pPr marL="0" lvl="8" indent="0" algn="l" rtl="0">
              <a:lnSpc>
                <a:spcPct val="100000"/>
              </a:lnSpc>
              <a:spcBef>
                <a:spcPts val="0"/>
              </a:spcBef>
              <a:spcAft>
                <a:spcPts val="0"/>
              </a:spcAft>
              <a:buClr>
                <a:srgbClr val="FFFFFF"/>
              </a:buClr>
              <a:buSzPts val="500"/>
              <a:buFont typeface="Arial"/>
              <a:buNone/>
              <a:defRPr sz="500" b="1">
                <a:solidFill>
                  <a:srgbClr val="FFFFFF"/>
                </a:solidFill>
              </a:defRPr>
            </a:lvl9pPr>
          </a:lstStyle>
          <a:p>
            <a:pPr marL="0" lvl="0" indent="0" algn="l" rtl="0">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277"/>
        <p:cNvGrpSpPr/>
        <p:nvPr/>
      </p:nvGrpSpPr>
      <p:grpSpPr>
        <a:xfrm>
          <a:off x="0" y="0"/>
          <a:ext cx="0" cy="0"/>
          <a:chOff x="0" y="0"/>
          <a:chExt cx="0" cy="0"/>
        </a:xfrm>
      </p:grpSpPr>
      <p:sp>
        <p:nvSpPr>
          <p:cNvPr id="278" name="Google Shape;278;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_8">
  <p:cSld name="TITLE_8">
    <p:spTree>
      <p:nvGrpSpPr>
        <p:cNvPr id="1" name="Shape 279"/>
        <p:cNvGrpSpPr/>
        <p:nvPr/>
      </p:nvGrpSpPr>
      <p:grpSpPr>
        <a:xfrm>
          <a:off x="0" y="0"/>
          <a:ext cx="0" cy="0"/>
          <a:chOff x="0" y="0"/>
          <a:chExt cx="0" cy="0"/>
        </a:xfrm>
      </p:grpSpPr>
      <p:sp>
        <p:nvSpPr>
          <p:cNvPr id="280" name="Google Shape;28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1" name="Google Shape;281;p55"/>
          <p:cNvSpPr txBox="1"/>
          <p:nvPr/>
        </p:nvSpPr>
        <p:spPr>
          <a:xfrm>
            <a:off x="63600" y="4866600"/>
            <a:ext cx="5234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solidFill>
                  <a:schemeClr val="lt1"/>
                </a:solidFill>
                <a:latin typeface="Montserrat"/>
                <a:ea typeface="Montserrat"/>
                <a:cs typeface="Montserrat"/>
                <a:sym typeface="Montserrat"/>
              </a:rPr>
              <a:t> © 2020 Palo Alto Networks, Inc. All rights reserved. Confidential</a:t>
            </a:r>
            <a:endParaRPr sz="600" b="1">
              <a:solidFill>
                <a:schemeClr val="lt1"/>
              </a:solidFill>
              <a:latin typeface="Montserrat"/>
              <a:ea typeface="Montserrat"/>
              <a:cs typeface="Montserrat"/>
              <a:sym typeface="Montserra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only slide">
  <p:cSld name="Title-only slide">
    <p:spTree>
      <p:nvGrpSpPr>
        <p:cNvPr id="1" name="Shape 282"/>
        <p:cNvGrpSpPr/>
        <p:nvPr/>
      </p:nvGrpSpPr>
      <p:grpSpPr>
        <a:xfrm>
          <a:off x="0" y="0"/>
          <a:ext cx="0" cy="0"/>
          <a:chOff x="0" y="0"/>
          <a:chExt cx="0" cy="0"/>
        </a:xfrm>
      </p:grpSpPr>
      <p:sp>
        <p:nvSpPr>
          <p:cNvPr id="283" name="Google Shape;283;p56"/>
          <p:cNvSpPr txBox="1">
            <a:spLocks noGrp="1"/>
          </p:cNvSpPr>
          <p:nvPr>
            <p:ph type="title"/>
          </p:nvPr>
        </p:nvSpPr>
        <p:spPr>
          <a:xfrm>
            <a:off x="317539" y="205980"/>
            <a:ext cx="8471400" cy="32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0E95C4"/>
              </a:buClr>
              <a:buSzPts val="1400"/>
              <a:buNone/>
              <a:defRPr/>
            </a:lvl1pPr>
            <a:lvl2pPr lvl="1" algn="l" rtl="0">
              <a:lnSpc>
                <a:spcPct val="100000"/>
              </a:lnSpc>
              <a:spcBef>
                <a:spcPts val="0"/>
              </a:spcBef>
              <a:spcAft>
                <a:spcPts val="0"/>
              </a:spcAft>
              <a:buClr>
                <a:srgbClr val="0E95C4"/>
              </a:buClr>
              <a:buSzPts val="1400"/>
              <a:buNone/>
              <a:defRPr/>
            </a:lvl2pPr>
            <a:lvl3pPr lvl="2" algn="l" rtl="0">
              <a:lnSpc>
                <a:spcPct val="100000"/>
              </a:lnSpc>
              <a:spcBef>
                <a:spcPts val="0"/>
              </a:spcBef>
              <a:spcAft>
                <a:spcPts val="0"/>
              </a:spcAft>
              <a:buClr>
                <a:srgbClr val="0E95C4"/>
              </a:buClr>
              <a:buSzPts val="1400"/>
              <a:buNone/>
              <a:defRPr/>
            </a:lvl3pPr>
            <a:lvl4pPr lvl="3" algn="l" rtl="0">
              <a:lnSpc>
                <a:spcPct val="100000"/>
              </a:lnSpc>
              <a:spcBef>
                <a:spcPts val="0"/>
              </a:spcBef>
              <a:spcAft>
                <a:spcPts val="0"/>
              </a:spcAft>
              <a:buClr>
                <a:srgbClr val="0E95C4"/>
              </a:buClr>
              <a:buSzPts val="1400"/>
              <a:buNone/>
              <a:defRPr/>
            </a:lvl4pPr>
            <a:lvl5pPr lvl="4" algn="l" rtl="0">
              <a:lnSpc>
                <a:spcPct val="100000"/>
              </a:lnSpc>
              <a:spcBef>
                <a:spcPts val="0"/>
              </a:spcBef>
              <a:spcAft>
                <a:spcPts val="0"/>
              </a:spcAft>
              <a:buClr>
                <a:srgbClr val="0E95C4"/>
              </a:buClr>
              <a:buSzPts val="1400"/>
              <a:buNone/>
              <a:defRPr/>
            </a:lvl5pPr>
            <a:lvl6pPr lvl="5" algn="l" rtl="0">
              <a:lnSpc>
                <a:spcPct val="100000"/>
              </a:lnSpc>
              <a:spcBef>
                <a:spcPts val="0"/>
              </a:spcBef>
              <a:spcAft>
                <a:spcPts val="0"/>
              </a:spcAft>
              <a:buClr>
                <a:srgbClr val="0E95C4"/>
              </a:buClr>
              <a:buSzPts val="1400"/>
              <a:buNone/>
              <a:defRPr/>
            </a:lvl6pPr>
            <a:lvl7pPr lvl="6" algn="l" rtl="0">
              <a:lnSpc>
                <a:spcPct val="100000"/>
              </a:lnSpc>
              <a:spcBef>
                <a:spcPts val="0"/>
              </a:spcBef>
              <a:spcAft>
                <a:spcPts val="0"/>
              </a:spcAft>
              <a:buClr>
                <a:srgbClr val="0E95C4"/>
              </a:buClr>
              <a:buSzPts val="1400"/>
              <a:buNone/>
              <a:defRPr/>
            </a:lvl7pPr>
            <a:lvl8pPr lvl="7" algn="l" rtl="0">
              <a:lnSpc>
                <a:spcPct val="100000"/>
              </a:lnSpc>
              <a:spcBef>
                <a:spcPts val="0"/>
              </a:spcBef>
              <a:spcAft>
                <a:spcPts val="0"/>
              </a:spcAft>
              <a:buClr>
                <a:srgbClr val="0E95C4"/>
              </a:buClr>
              <a:buSzPts val="1400"/>
              <a:buNone/>
              <a:defRPr/>
            </a:lvl8pPr>
            <a:lvl9pPr lvl="8" algn="l" rtl="0">
              <a:lnSpc>
                <a:spcPct val="100000"/>
              </a:lnSpc>
              <a:spcBef>
                <a:spcPts val="0"/>
              </a:spcBef>
              <a:spcAft>
                <a:spcPts val="0"/>
              </a:spcAft>
              <a:buClr>
                <a:srgbClr val="0E95C4"/>
              </a:buClr>
              <a:buSzPts val="1400"/>
              <a:buNone/>
              <a:defRPr/>
            </a:lvl9pPr>
          </a:lstStyle>
          <a:p>
            <a:endParaRPr/>
          </a:p>
        </p:txBody>
      </p:sp>
      <p:sp>
        <p:nvSpPr>
          <p:cNvPr id="284" name="Google Shape;284;p56"/>
          <p:cNvSpPr txBox="1">
            <a:spLocks noGrp="1"/>
          </p:cNvSpPr>
          <p:nvPr>
            <p:ph type="sldNum" idx="12"/>
          </p:nvPr>
        </p:nvSpPr>
        <p:spPr>
          <a:xfrm>
            <a:off x="317501" y="4953083"/>
            <a:ext cx="141900" cy="123900"/>
          </a:xfrm>
          <a:prstGeom prst="rect">
            <a:avLst/>
          </a:prstGeom>
          <a:noFill/>
          <a:ln>
            <a:noFill/>
          </a:ln>
        </p:spPr>
        <p:txBody>
          <a:bodyPr spcFirstLastPara="1" wrap="square" lIns="34275" tIns="34275" rIns="34275" bIns="34275" anchor="ctr" anchorCtr="0">
            <a:noAutofit/>
          </a:bodyPr>
          <a:lstStyle>
            <a:lvl1pPr marL="0" lvl="0" indent="0" algn="l" rtl="0">
              <a:lnSpc>
                <a:spcPct val="100000"/>
              </a:lnSpc>
              <a:spcBef>
                <a:spcPts val="0"/>
              </a:spcBef>
              <a:spcAft>
                <a:spcPts val="0"/>
              </a:spcAft>
              <a:buClr>
                <a:srgbClr val="FFFFFF"/>
              </a:buClr>
              <a:buSzPts val="500"/>
              <a:buFont typeface="Arial"/>
              <a:buNone/>
              <a:defRPr sz="500" b="1">
                <a:solidFill>
                  <a:srgbClr val="FFFFFF"/>
                </a:solidFill>
              </a:defRPr>
            </a:lvl1pPr>
            <a:lvl2pPr marL="0" lvl="1" indent="0" algn="l" rtl="0">
              <a:lnSpc>
                <a:spcPct val="100000"/>
              </a:lnSpc>
              <a:spcBef>
                <a:spcPts val="0"/>
              </a:spcBef>
              <a:spcAft>
                <a:spcPts val="0"/>
              </a:spcAft>
              <a:buClr>
                <a:srgbClr val="FFFFFF"/>
              </a:buClr>
              <a:buSzPts val="500"/>
              <a:buFont typeface="Arial"/>
              <a:buNone/>
              <a:defRPr sz="500" b="1">
                <a:solidFill>
                  <a:srgbClr val="FFFFFF"/>
                </a:solidFill>
              </a:defRPr>
            </a:lvl2pPr>
            <a:lvl3pPr marL="0" lvl="2" indent="0" algn="l" rtl="0">
              <a:lnSpc>
                <a:spcPct val="100000"/>
              </a:lnSpc>
              <a:spcBef>
                <a:spcPts val="0"/>
              </a:spcBef>
              <a:spcAft>
                <a:spcPts val="0"/>
              </a:spcAft>
              <a:buClr>
                <a:srgbClr val="FFFFFF"/>
              </a:buClr>
              <a:buSzPts val="500"/>
              <a:buFont typeface="Arial"/>
              <a:buNone/>
              <a:defRPr sz="500" b="1">
                <a:solidFill>
                  <a:srgbClr val="FFFFFF"/>
                </a:solidFill>
              </a:defRPr>
            </a:lvl3pPr>
            <a:lvl4pPr marL="0" lvl="3" indent="0" algn="l" rtl="0">
              <a:lnSpc>
                <a:spcPct val="100000"/>
              </a:lnSpc>
              <a:spcBef>
                <a:spcPts val="0"/>
              </a:spcBef>
              <a:spcAft>
                <a:spcPts val="0"/>
              </a:spcAft>
              <a:buClr>
                <a:srgbClr val="FFFFFF"/>
              </a:buClr>
              <a:buSzPts val="500"/>
              <a:buFont typeface="Arial"/>
              <a:buNone/>
              <a:defRPr sz="500" b="1">
                <a:solidFill>
                  <a:srgbClr val="FFFFFF"/>
                </a:solidFill>
              </a:defRPr>
            </a:lvl4pPr>
            <a:lvl5pPr marL="0" lvl="4" indent="0" algn="l" rtl="0">
              <a:lnSpc>
                <a:spcPct val="100000"/>
              </a:lnSpc>
              <a:spcBef>
                <a:spcPts val="0"/>
              </a:spcBef>
              <a:spcAft>
                <a:spcPts val="0"/>
              </a:spcAft>
              <a:buClr>
                <a:srgbClr val="FFFFFF"/>
              </a:buClr>
              <a:buSzPts val="500"/>
              <a:buFont typeface="Arial"/>
              <a:buNone/>
              <a:defRPr sz="500" b="1">
                <a:solidFill>
                  <a:srgbClr val="FFFFFF"/>
                </a:solidFill>
              </a:defRPr>
            </a:lvl5pPr>
            <a:lvl6pPr marL="0" lvl="5" indent="0" algn="l" rtl="0">
              <a:lnSpc>
                <a:spcPct val="100000"/>
              </a:lnSpc>
              <a:spcBef>
                <a:spcPts val="0"/>
              </a:spcBef>
              <a:spcAft>
                <a:spcPts val="0"/>
              </a:spcAft>
              <a:buClr>
                <a:srgbClr val="FFFFFF"/>
              </a:buClr>
              <a:buSzPts val="500"/>
              <a:buFont typeface="Arial"/>
              <a:buNone/>
              <a:defRPr sz="500" b="1">
                <a:solidFill>
                  <a:srgbClr val="FFFFFF"/>
                </a:solidFill>
              </a:defRPr>
            </a:lvl6pPr>
            <a:lvl7pPr marL="0" lvl="6" indent="0" algn="l" rtl="0">
              <a:lnSpc>
                <a:spcPct val="100000"/>
              </a:lnSpc>
              <a:spcBef>
                <a:spcPts val="0"/>
              </a:spcBef>
              <a:spcAft>
                <a:spcPts val="0"/>
              </a:spcAft>
              <a:buClr>
                <a:srgbClr val="FFFFFF"/>
              </a:buClr>
              <a:buSzPts val="500"/>
              <a:buFont typeface="Arial"/>
              <a:buNone/>
              <a:defRPr sz="500" b="1">
                <a:solidFill>
                  <a:srgbClr val="FFFFFF"/>
                </a:solidFill>
              </a:defRPr>
            </a:lvl7pPr>
            <a:lvl8pPr marL="0" lvl="7" indent="0" algn="l" rtl="0">
              <a:lnSpc>
                <a:spcPct val="100000"/>
              </a:lnSpc>
              <a:spcBef>
                <a:spcPts val="0"/>
              </a:spcBef>
              <a:spcAft>
                <a:spcPts val="0"/>
              </a:spcAft>
              <a:buClr>
                <a:srgbClr val="FFFFFF"/>
              </a:buClr>
              <a:buSzPts val="500"/>
              <a:buFont typeface="Arial"/>
              <a:buNone/>
              <a:defRPr sz="500" b="1">
                <a:solidFill>
                  <a:srgbClr val="FFFFFF"/>
                </a:solidFill>
              </a:defRPr>
            </a:lvl8pPr>
            <a:lvl9pPr marL="0" lvl="8" indent="0" algn="l" rtl="0">
              <a:lnSpc>
                <a:spcPct val="100000"/>
              </a:lnSpc>
              <a:spcBef>
                <a:spcPts val="0"/>
              </a:spcBef>
              <a:spcAft>
                <a:spcPts val="0"/>
              </a:spcAft>
              <a:buClr>
                <a:srgbClr val="FFFFFF"/>
              </a:buClr>
              <a:buSzPts val="500"/>
              <a:buFont typeface="Arial"/>
              <a:buNone/>
              <a:defRPr sz="500" b="1">
                <a:solidFill>
                  <a:srgbClr val="FFFFFF"/>
                </a:solidFill>
              </a:defRPr>
            </a:lvl9pPr>
          </a:lstStyle>
          <a:p>
            <a:pPr marL="0" lvl="0" indent="0" algn="l" rtl="0">
              <a:spcBef>
                <a:spcPts val="0"/>
              </a:spcBef>
              <a:spcAft>
                <a:spcPts val="0"/>
              </a:spcAft>
              <a:buNone/>
            </a:pPr>
            <a:fld id="{00000000-1234-1234-1234-123412341234}" type="slidenum">
              <a:rPr lang="en"/>
              <a:t>‹#›</a:t>
            </a:fld>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6 Images_Text_Two Line Header">
  <p:cSld name="6 Images_Text_Two Line Header">
    <p:spTree>
      <p:nvGrpSpPr>
        <p:cNvPr id="1" name="Shape 285"/>
        <p:cNvGrpSpPr/>
        <p:nvPr/>
      </p:nvGrpSpPr>
      <p:grpSpPr>
        <a:xfrm>
          <a:off x="0" y="0"/>
          <a:ext cx="0" cy="0"/>
          <a:chOff x="0" y="0"/>
          <a:chExt cx="0" cy="0"/>
        </a:xfrm>
      </p:grpSpPr>
      <p:sp>
        <p:nvSpPr>
          <p:cNvPr id="286" name="Google Shape;286;p57"/>
          <p:cNvSpPr txBox="1">
            <a:spLocks noGrp="1"/>
          </p:cNvSpPr>
          <p:nvPr>
            <p:ph type="title"/>
          </p:nvPr>
        </p:nvSpPr>
        <p:spPr>
          <a:xfrm>
            <a:off x="247904" y="355087"/>
            <a:ext cx="5003700" cy="585900"/>
          </a:xfrm>
          <a:prstGeom prst="rect">
            <a:avLst/>
          </a:prstGeom>
          <a:noFill/>
          <a:ln>
            <a:noFill/>
          </a:ln>
        </p:spPr>
        <p:txBody>
          <a:bodyPr spcFirstLastPara="1" wrap="square" lIns="109725" tIns="54875" rIns="109725" bIns="54875" anchor="ctr" anchorCtr="0">
            <a:noAutofit/>
          </a:bodyPr>
          <a:lstStyle>
            <a:lvl1pPr lvl="0" algn="l" rtl="0">
              <a:spcBef>
                <a:spcPts val="0"/>
              </a:spcBef>
              <a:spcAft>
                <a:spcPts val="0"/>
              </a:spcAft>
              <a:buSzPts val="1200"/>
              <a:buFont typeface="Montserrat"/>
              <a:buNone/>
              <a:defRPr sz="2000" b="1" i="0">
                <a:latin typeface="Montserrat"/>
                <a:ea typeface="Montserrat"/>
                <a:cs typeface="Montserrat"/>
                <a:sym typeface="Montserrat"/>
              </a:defRPr>
            </a:lvl1pPr>
            <a:lvl2pPr lvl="1" algn="l" rtl="0">
              <a:spcBef>
                <a:spcPts val="0"/>
              </a:spcBef>
              <a:spcAft>
                <a:spcPts val="0"/>
              </a:spcAft>
              <a:buSzPts val="1200"/>
              <a:buFont typeface="Montserrat"/>
              <a:buNone/>
              <a:defRPr sz="2600" b="1">
                <a:latin typeface="Montserrat"/>
                <a:ea typeface="Montserrat"/>
                <a:cs typeface="Montserrat"/>
                <a:sym typeface="Montserrat"/>
              </a:defRPr>
            </a:lvl2pPr>
            <a:lvl3pPr lvl="2" algn="l" rtl="0">
              <a:spcBef>
                <a:spcPts val="0"/>
              </a:spcBef>
              <a:spcAft>
                <a:spcPts val="0"/>
              </a:spcAft>
              <a:buSzPts val="1200"/>
              <a:buFont typeface="Montserrat"/>
              <a:buNone/>
              <a:defRPr sz="2600" b="1">
                <a:latin typeface="Montserrat"/>
                <a:ea typeface="Montserrat"/>
                <a:cs typeface="Montserrat"/>
                <a:sym typeface="Montserrat"/>
              </a:defRPr>
            </a:lvl3pPr>
            <a:lvl4pPr lvl="3" algn="l" rtl="0">
              <a:spcBef>
                <a:spcPts val="0"/>
              </a:spcBef>
              <a:spcAft>
                <a:spcPts val="0"/>
              </a:spcAft>
              <a:buSzPts val="1200"/>
              <a:buFont typeface="Montserrat"/>
              <a:buNone/>
              <a:defRPr sz="2600" b="1">
                <a:latin typeface="Montserrat"/>
                <a:ea typeface="Montserrat"/>
                <a:cs typeface="Montserrat"/>
                <a:sym typeface="Montserrat"/>
              </a:defRPr>
            </a:lvl4pPr>
            <a:lvl5pPr lvl="4" algn="l" rtl="0">
              <a:spcBef>
                <a:spcPts val="0"/>
              </a:spcBef>
              <a:spcAft>
                <a:spcPts val="0"/>
              </a:spcAft>
              <a:buSzPts val="1200"/>
              <a:buFont typeface="Montserrat"/>
              <a:buNone/>
              <a:defRPr sz="2600" b="1">
                <a:latin typeface="Montserrat"/>
                <a:ea typeface="Montserrat"/>
                <a:cs typeface="Montserrat"/>
                <a:sym typeface="Montserrat"/>
              </a:defRPr>
            </a:lvl5pPr>
            <a:lvl6pPr lvl="5" algn="l" rtl="0">
              <a:spcBef>
                <a:spcPts val="0"/>
              </a:spcBef>
              <a:spcAft>
                <a:spcPts val="0"/>
              </a:spcAft>
              <a:buSzPts val="1200"/>
              <a:buFont typeface="Montserrat"/>
              <a:buNone/>
              <a:defRPr sz="2600" b="1">
                <a:latin typeface="Montserrat"/>
                <a:ea typeface="Montserrat"/>
                <a:cs typeface="Montserrat"/>
                <a:sym typeface="Montserrat"/>
              </a:defRPr>
            </a:lvl6pPr>
            <a:lvl7pPr lvl="6" algn="l" rtl="0">
              <a:spcBef>
                <a:spcPts val="0"/>
              </a:spcBef>
              <a:spcAft>
                <a:spcPts val="0"/>
              </a:spcAft>
              <a:buSzPts val="1200"/>
              <a:buFont typeface="Montserrat"/>
              <a:buNone/>
              <a:defRPr sz="2600" b="1">
                <a:latin typeface="Montserrat"/>
                <a:ea typeface="Montserrat"/>
                <a:cs typeface="Montserrat"/>
                <a:sym typeface="Montserrat"/>
              </a:defRPr>
            </a:lvl7pPr>
            <a:lvl8pPr lvl="7" algn="l" rtl="0">
              <a:spcBef>
                <a:spcPts val="0"/>
              </a:spcBef>
              <a:spcAft>
                <a:spcPts val="0"/>
              </a:spcAft>
              <a:buSzPts val="1200"/>
              <a:buFont typeface="Montserrat"/>
              <a:buNone/>
              <a:defRPr sz="2600" b="1">
                <a:latin typeface="Montserrat"/>
                <a:ea typeface="Montserrat"/>
                <a:cs typeface="Montserrat"/>
                <a:sym typeface="Montserrat"/>
              </a:defRPr>
            </a:lvl8pPr>
            <a:lvl9pPr lvl="8" algn="l" rtl="0">
              <a:spcBef>
                <a:spcPts val="0"/>
              </a:spcBef>
              <a:spcAft>
                <a:spcPts val="0"/>
              </a:spcAft>
              <a:buSzPts val="1200"/>
              <a:buFont typeface="Montserrat"/>
              <a:buNone/>
              <a:defRPr sz="2600" b="1">
                <a:latin typeface="Montserrat"/>
                <a:ea typeface="Montserrat"/>
                <a:cs typeface="Montserrat"/>
                <a:sym typeface="Montserrat"/>
              </a:defRPr>
            </a:lvl9pPr>
          </a:lstStyle>
          <a:p>
            <a:endParaRPr/>
          </a:p>
        </p:txBody>
      </p:sp>
      <p:sp>
        <p:nvSpPr>
          <p:cNvPr id="287" name="Google Shape;287;p57"/>
          <p:cNvSpPr txBox="1">
            <a:spLocks noGrp="1"/>
          </p:cNvSpPr>
          <p:nvPr>
            <p:ph type="subTitle" idx="1"/>
          </p:nvPr>
        </p:nvSpPr>
        <p:spPr>
          <a:xfrm>
            <a:off x="228273" y="1301675"/>
            <a:ext cx="5595000" cy="32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6D6D6D"/>
                </a:solidFill>
                <a:latin typeface="Montserrat"/>
                <a:ea typeface="Montserrat"/>
                <a:cs typeface="Montserrat"/>
                <a:sym typeface="Montserrat"/>
              </a:defRPr>
            </a:lvl1pPr>
            <a:lvl2pPr lvl="1" rtl="0">
              <a:spcBef>
                <a:spcPts val="1400"/>
              </a:spcBef>
              <a:spcAft>
                <a:spcPts val="0"/>
              </a:spcAft>
              <a:buNone/>
              <a:defRPr>
                <a:solidFill>
                  <a:srgbClr val="6D6D6D"/>
                </a:solidFill>
                <a:latin typeface="Montserrat"/>
                <a:ea typeface="Montserrat"/>
                <a:cs typeface="Montserrat"/>
                <a:sym typeface="Montserrat"/>
              </a:defRPr>
            </a:lvl2pPr>
            <a:lvl3pPr lvl="2" rtl="0">
              <a:spcBef>
                <a:spcPts val="1400"/>
              </a:spcBef>
              <a:spcAft>
                <a:spcPts val="0"/>
              </a:spcAft>
              <a:buNone/>
              <a:defRPr>
                <a:solidFill>
                  <a:srgbClr val="6D6D6D"/>
                </a:solidFill>
                <a:latin typeface="Montserrat"/>
                <a:ea typeface="Montserrat"/>
                <a:cs typeface="Montserrat"/>
                <a:sym typeface="Montserrat"/>
              </a:defRPr>
            </a:lvl3pPr>
            <a:lvl4pPr lvl="3" rtl="0">
              <a:spcBef>
                <a:spcPts val="1400"/>
              </a:spcBef>
              <a:spcAft>
                <a:spcPts val="0"/>
              </a:spcAft>
              <a:buNone/>
              <a:defRPr>
                <a:solidFill>
                  <a:srgbClr val="6D6D6D"/>
                </a:solidFill>
                <a:latin typeface="Montserrat"/>
                <a:ea typeface="Montserrat"/>
                <a:cs typeface="Montserrat"/>
                <a:sym typeface="Montserrat"/>
              </a:defRPr>
            </a:lvl4pPr>
            <a:lvl5pPr lvl="4" rtl="0">
              <a:spcBef>
                <a:spcPts val="1400"/>
              </a:spcBef>
              <a:spcAft>
                <a:spcPts val="0"/>
              </a:spcAft>
              <a:buNone/>
              <a:defRPr>
                <a:solidFill>
                  <a:srgbClr val="6D6D6D"/>
                </a:solidFill>
                <a:latin typeface="Montserrat"/>
                <a:ea typeface="Montserrat"/>
                <a:cs typeface="Montserrat"/>
                <a:sym typeface="Montserrat"/>
              </a:defRPr>
            </a:lvl5pPr>
            <a:lvl6pPr lvl="5" rtl="0">
              <a:spcBef>
                <a:spcPts val="1400"/>
              </a:spcBef>
              <a:spcAft>
                <a:spcPts val="0"/>
              </a:spcAft>
              <a:buNone/>
              <a:defRPr>
                <a:solidFill>
                  <a:srgbClr val="6D6D6D"/>
                </a:solidFill>
                <a:latin typeface="Montserrat"/>
                <a:ea typeface="Montserrat"/>
                <a:cs typeface="Montserrat"/>
                <a:sym typeface="Montserrat"/>
              </a:defRPr>
            </a:lvl6pPr>
            <a:lvl7pPr lvl="6" rtl="0">
              <a:spcBef>
                <a:spcPts val="1400"/>
              </a:spcBef>
              <a:spcAft>
                <a:spcPts val="0"/>
              </a:spcAft>
              <a:buNone/>
              <a:defRPr>
                <a:solidFill>
                  <a:srgbClr val="6D6D6D"/>
                </a:solidFill>
                <a:latin typeface="Montserrat"/>
                <a:ea typeface="Montserrat"/>
                <a:cs typeface="Montserrat"/>
                <a:sym typeface="Montserrat"/>
              </a:defRPr>
            </a:lvl7pPr>
            <a:lvl8pPr lvl="7" rtl="0">
              <a:spcBef>
                <a:spcPts val="1400"/>
              </a:spcBef>
              <a:spcAft>
                <a:spcPts val="0"/>
              </a:spcAft>
              <a:buNone/>
              <a:defRPr>
                <a:solidFill>
                  <a:srgbClr val="6D6D6D"/>
                </a:solidFill>
                <a:latin typeface="Montserrat"/>
                <a:ea typeface="Montserrat"/>
                <a:cs typeface="Montserrat"/>
                <a:sym typeface="Montserrat"/>
              </a:defRPr>
            </a:lvl8pPr>
            <a:lvl9pPr lvl="8" rtl="0">
              <a:spcBef>
                <a:spcPts val="1400"/>
              </a:spcBef>
              <a:spcAft>
                <a:spcPts val="1400"/>
              </a:spcAft>
              <a:buNone/>
              <a:defRPr>
                <a:solidFill>
                  <a:srgbClr val="6D6D6D"/>
                </a:solidFill>
                <a:latin typeface="Montserrat"/>
                <a:ea typeface="Montserrat"/>
                <a:cs typeface="Montserrat"/>
                <a:sym typeface="Montserrat"/>
              </a:defRPr>
            </a:lvl9pPr>
          </a:lstStyle>
          <a:p>
            <a:endParaRPr/>
          </a:p>
        </p:txBody>
      </p:sp>
      <p:cxnSp>
        <p:nvCxnSpPr>
          <p:cNvPr id="288" name="Google Shape;288;p57"/>
          <p:cNvCxnSpPr/>
          <p:nvPr/>
        </p:nvCxnSpPr>
        <p:spPr>
          <a:xfrm>
            <a:off x="363193" y="370157"/>
            <a:ext cx="372900" cy="0"/>
          </a:xfrm>
          <a:prstGeom prst="straightConnector1">
            <a:avLst/>
          </a:prstGeom>
          <a:noFill/>
          <a:ln w="38100" cap="flat" cmpd="sng">
            <a:solidFill>
              <a:srgbClr val="FA582D"/>
            </a:solidFill>
            <a:prstDash val="solid"/>
            <a:round/>
            <a:headEnd type="none" w="med" len="med"/>
            <a:tailEnd type="none" w="med" len="med"/>
          </a:ln>
        </p:spPr>
      </p:cxnSp>
      <p:sp>
        <p:nvSpPr>
          <p:cNvPr id="289" name="Google Shape;289;p57"/>
          <p:cNvSpPr txBox="1">
            <a:spLocks noGrp="1"/>
          </p:cNvSpPr>
          <p:nvPr>
            <p:ph type="sldNum" idx="12"/>
          </p:nvPr>
        </p:nvSpPr>
        <p:spPr>
          <a:xfrm>
            <a:off x="8935032" y="4940249"/>
            <a:ext cx="264000" cy="153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600" i="0" u="none" strike="noStrike" cap="none">
                <a:solidFill>
                  <a:schemeClr val="lt1"/>
                </a:solidFill>
                <a:latin typeface="Montserrat"/>
                <a:ea typeface="Montserrat"/>
                <a:cs typeface="Montserrat"/>
                <a:sym typeface="Montserrat"/>
              </a:defRPr>
            </a:lvl1pPr>
            <a:lvl2pPr marL="0" marR="0" lvl="1" indent="0" algn="ctr" rtl="0">
              <a:spcBef>
                <a:spcPts val="0"/>
              </a:spcBef>
              <a:buNone/>
              <a:defRPr sz="600" i="0" u="none" strike="noStrike" cap="none">
                <a:solidFill>
                  <a:schemeClr val="lt1"/>
                </a:solidFill>
                <a:latin typeface="Montserrat"/>
                <a:ea typeface="Montserrat"/>
                <a:cs typeface="Montserrat"/>
                <a:sym typeface="Montserrat"/>
              </a:defRPr>
            </a:lvl2pPr>
            <a:lvl3pPr marL="0" marR="0" lvl="2" indent="0" algn="ctr" rtl="0">
              <a:spcBef>
                <a:spcPts val="0"/>
              </a:spcBef>
              <a:buNone/>
              <a:defRPr sz="600" i="0" u="none" strike="noStrike" cap="none">
                <a:solidFill>
                  <a:schemeClr val="lt1"/>
                </a:solidFill>
                <a:latin typeface="Montserrat"/>
                <a:ea typeface="Montserrat"/>
                <a:cs typeface="Montserrat"/>
                <a:sym typeface="Montserrat"/>
              </a:defRPr>
            </a:lvl3pPr>
            <a:lvl4pPr marL="0" marR="0" lvl="3" indent="0" algn="ctr" rtl="0">
              <a:spcBef>
                <a:spcPts val="0"/>
              </a:spcBef>
              <a:buNone/>
              <a:defRPr sz="600" i="0" u="none" strike="noStrike" cap="none">
                <a:solidFill>
                  <a:schemeClr val="lt1"/>
                </a:solidFill>
                <a:latin typeface="Montserrat"/>
                <a:ea typeface="Montserrat"/>
                <a:cs typeface="Montserrat"/>
                <a:sym typeface="Montserrat"/>
              </a:defRPr>
            </a:lvl4pPr>
            <a:lvl5pPr marL="0" marR="0" lvl="4" indent="0" algn="ctr" rtl="0">
              <a:spcBef>
                <a:spcPts val="0"/>
              </a:spcBef>
              <a:buNone/>
              <a:defRPr sz="600" i="0" u="none" strike="noStrike" cap="none">
                <a:solidFill>
                  <a:schemeClr val="lt1"/>
                </a:solidFill>
                <a:latin typeface="Montserrat"/>
                <a:ea typeface="Montserrat"/>
                <a:cs typeface="Montserrat"/>
                <a:sym typeface="Montserrat"/>
              </a:defRPr>
            </a:lvl5pPr>
            <a:lvl6pPr marL="0" marR="0" lvl="5" indent="0" algn="ctr" rtl="0">
              <a:spcBef>
                <a:spcPts val="0"/>
              </a:spcBef>
              <a:buNone/>
              <a:defRPr sz="600" i="0" u="none" strike="noStrike" cap="none">
                <a:solidFill>
                  <a:schemeClr val="lt1"/>
                </a:solidFill>
                <a:latin typeface="Montserrat"/>
                <a:ea typeface="Montserrat"/>
                <a:cs typeface="Montserrat"/>
                <a:sym typeface="Montserrat"/>
              </a:defRPr>
            </a:lvl6pPr>
            <a:lvl7pPr marL="0" marR="0" lvl="6" indent="0" algn="ctr" rtl="0">
              <a:spcBef>
                <a:spcPts val="0"/>
              </a:spcBef>
              <a:buNone/>
              <a:defRPr sz="600" i="0" u="none" strike="noStrike" cap="none">
                <a:solidFill>
                  <a:schemeClr val="lt1"/>
                </a:solidFill>
                <a:latin typeface="Montserrat"/>
                <a:ea typeface="Montserrat"/>
                <a:cs typeface="Montserrat"/>
                <a:sym typeface="Montserrat"/>
              </a:defRPr>
            </a:lvl7pPr>
            <a:lvl8pPr marL="0" marR="0" lvl="7" indent="0" algn="ctr" rtl="0">
              <a:spcBef>
                <a:spcPts val="0"/>
              </a:spcBef>
              <a:buNone/>
              <a:defRPr sz="600" i="0" u="none" strike="noStrike" cap="none">
                <a:solidFill>
                  <a:schemeClr val="lt1"/>
                </a:solidFill>
                <a:latin typeface="Montserrat"/>
                <a:ea typeface="Montserrat"/>
                <a:cs typeface="Montserrat"/>
                <a:sym typeface="Montserrat"/>
              </a:defRPr>
            </a:lvl8pPr>
            <a:lvl9pPr marL="0" marR="0" lvl="8" indent="0" algn="ctr" rtl="0">
              <a:spcBef>
                <a:spcPts val="0"/>
              </a:spcBef>
              <a:buNone/>
              <a:defRPr sz="600" i="0" u="none" strike="noStrike" cap="none">
                <a:solidFill>
                  <a:schemeClr val="l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239">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rata Section Divider">
  <p:cSld name="SECTION_HEADER_2">
    <p:spTree>
      <p:nvGrpSpPr>
        <p:cNvPr id="1" name="Shape 50"/>
        <p:cNvGrpSpPr/>
        <p:nvPr/>
      </p:nvGrpSpPr>
      <p:grpSpPr>
        <a:xfrm>
          <a:off x="0" y="0"/>
          <a:ext cx="0" cy="0"/>
          <a:chOff x="0" y="0"/>
          <a:chExt cx="0" cy="0"/>
        </a:xfrm>
      </p:grpSpPr>
      <p:pic>
        <p:nvPicPr>
          <p:cNvPr id="51" name="Google Shape;51;p7"/>
          <p:cNvPicPr preferRelativeResize="0"/>
          <p:nvPr/>
        </p:nvPicPr>
        <p:blipFill>
          <a:blip r:embed="rId2">
            <a:alphaModFix/>
          </a:blip>
          <a:stretch>
            <a:fillRect/>
          </a:stretch>
        </p:blipFill>
        <p:spPr>
          <a:xfrm>
            <a:off x="0" y="0"/>
            <a:ext cx="9143998" cy="5145565"/>
          </a:xfrm>
          <a:prstGeom prst="rect">
            <a:avLst/>
          </a:prstGeom>
          <a:noFill/>
          <a:ln>
            <a:noFill/>
          </a:ln>
        </p:spPr>
      </p:pic>
      <p:sp>
        <p:nvSpPr>
          <p:cNvPr id="52" name="Google Shape;52;p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53" name="Google Shape;53;p7"/>
          <p:cNvPicPr preferRelativeResize="0"/>
          <p:nvPr/>
        </p:nvPicPr>
        <p:blipFill>
          <a:blip r:embed="rId3">
            <a:alphaModFix/>
          </a:blip>
          <a:stretch>
            <a:fillRect/>
          </a:stretch>
        </p:blipFill>
        <p:spPr>
          <a:xfrm>
            <a:off x="8155273" y="4933138"/>
            <a:ext cx="816176" cy="149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isma Section Divider">
  <p:cSld name="SECTION_HEADER_2_1">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blip>
          <a:stretch>
            <a:fillRect/>
          </a:stretch>
        </p:blipFill>
        <p:spPr>
          <a:xfrm>
            <a:off x="0" y="-4772"/>
            <a:ext cx="9144000" cy="5148271"/>
          </a:xfrm>
          <a:prstGeom prst="rect">
            <a:avLst/>
          </a:prstGeom>
          <a:noFill/>
          <a:ln>
            <a:noFill/>
          </a:ln>
        </p:spPr>
      </p:pic>
      <p:sp>
        <p:nvSpPr>
          <p:cNvPr id="56" name="Google Shape;56;p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57" name="Google Shape;57;p8"/>
          <p:cNvPicPr preferRelativeResize="0"/>
          <p:nvPr/>
        </p:nvPicPr>
        <p:blipFill>
          <a:blip r:embed="rId3">
            <a:alphaModFix/>
          </a:blip>
          <a:stretch>
            <a:fillRect/>
          </a:stretch>
        </p:blipFill>
        <p:spPr>
          <a:xfrm>
            <a:off x="8155273" y="4933138"/>
            <a:ext cx="816176" cy="149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rtex Section Divider">
  <p:cSld name="SECTION_HEADER_2_1_1">
    <p:spTree>
      <p:nvGrpSpPr>
        <p:cNvPr id="1" name="Shape 58"/>
        <p:cNvGrpSpPr/>
        <p:nvPr/>
      </p:nvGrpSpPr>
      <p:grpSpPr>
        <a:xfrm>
          <a:off x="0" y="0"/>
          <a:ext cx="0" cy="0"/>
          <a:chOff x="0" y="0"/>
          <a:chExt cx="0" cy="0"/>
        </a:xfrm>
      </p:grpSpPr>
      <p:pic>
        <p:nvPicPr>
          <p:cNvPr id="59" name="Google Shape;59;p9"/>
          <p:cNvPicPr preferRelativeResize="0"/>
          <p:nvPr/>
        </p:nvPicPr>
        <p:blipFill>
          <a:blip r:embed="rId2">
            <a:alphaModFix/>
          </a:blip>
          <a:stretch>
            <a:fillRect/>
          </a:stretch>
        </p:blipFill>
        <p:spPr>
          <a:xfrm>
            <a:off x="0" y="0"/>
            <a:ext cx="9143998" cy="5145565"/>
          </a:xfrm>
          <a:prstGeom prst="rect">
            <a:avLst/>
          </a:prstGeom>
          <a:noFill/>
          <a:ln>
            <a:noFill/>
          </a:ln>
        </p:spPr>
      </p:pic>
      <p:sp>
        <p:nvSpPr>
          <p:cNvPr id="60" name="Google Shape;60;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61" name="Google Shape;61;p9"/>
          <p:cNvPicPr preferRelativeResize="0"/>
          <p:nvPr/>
        </p:nvPicPr>
        <p:blipFill>
          <a:blip r:embed="rId3">
            <a:alphaModFix/>
          </a:blip>
          <a:stretch>
            <a:fillRect/>
          </a:stretch>
        </p:blipFill>
        <p:spPr>
          <a:xfrm>
            <a:off x="8155273" y="4933138"/>
            <a:ext cx="816176" cy="1492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Column Content" type="tx">
  <p:cSld name="TITLE_AND_BODY">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4" name="Google Shape;64;p10"/>
          <p:cNvSpPr txBox="1">
            <a:spLocks noGrp="1"/>
          </p:cNvSpPr>
          <p:nvPr>
            <p:ph type="body" idx="1"/>
          </p:nvPr>
        </p:nvSpPr>
        <p:spPr>
          <a:xfrm>
            <a:off x="311700" y="777240"/>
            <a:ext cx="8520600" cy="3416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a:lvl1pPr>
            <a:lvl2pPr marL="914400" lvl="1" indent="-304800">
              <a:lnSpc>
                <a:spcPct val="100000"/>
              </a:lnSpc>
              <a:spcBef>
                <a:spcPts val="1400"/>
              </a:spcBef>
              <a:spcAft>
                <a:spcPts val="0"/>
              </a:spcAft>
              <a:buSzPts val="1200"/>
              <a:buChar char="○"/>
              <a:defRPr sz="1200"/>
            </a:lvl2pPr>
            <a:lvl3pPr marL="1371600" lvl="2" indent="-292100">
              <a:lnSpc>
                <a:spcPct val="100000"/>
              </a:lnSpc>
              <a:spcBef>
                <a:spcPts val="1200"/>
              </a:spcBef>
              <a:spcAft>
                <a:spcPts val="0"/>
              </a:spcAft>
              <a:buSzPts val="1000"/>
              <a:buChar char="■"/>
              <a:defRPr/>
            </a:lvl3pPr>
            <a:lvl4pPr marL="1828800" lvl="3" indent="-292100">
              <a:lnSpc>
                <a:spcPct val="100000"/>
              </a:lnSpc>
              <a:spcBef>
                <a:spcPts val="1000"/>
              </a:spcBef>
              <a:spcAft>
                <a:spcPts val="0"/>
              </a:spcAft>
              <a:buSzPts val="1000"/>
              <a:buChar char="●"/>
              <a:defRPr/>
            </a:lvl4pPr>
            <a:lvl5pPr marL="2286000" lvl="4" indent="-292100">
              <a:lnSpc>
                <a:spcPct val="100000"/>
              </a:lnSpc>
              <a:spcBef>
                <a:spcPts val="800"/>
              </a:spcBef>
              <a:spcAft>
                <a:spcPts val="0"/>
              </a:spcAft>
              <a:buSzPts val="1000"/>
              <a:buChar char="○"/>
              <a:defRPr/>
            </a:lvl5pPr>
            <a:lvl6pPr marL="2743200" lvl="5" indent="-292100">
              <a:lnSpc>
                <a:spcPct val="100000"/>
              </a:lnSpc>
              <a:spcBef>
                <a:spcPts val="600"/>
              </a:spcBef>
              <a:spcAft>
                <a:spcPts val="0"/>
              </a:spcAft>
              <a:buSzPts val="1000"/>
              <a:buChar char="■"/>
              <a:defRPr/>
            </a:lvl6pPr>
            <a:lvl7pPr marL="3200400" lvl="6" indent="-292100">
              <a:lnSpc>
                <a:spcPct val="100000"/>
              </a:lnSpc>
              <a:spcBef>
                <a:spcPts val="400"/>
              </a:spcBef>
              <a:spcAft>
                <a:spcPts val="0"/>
              </a:spcAft>
              <a:buSzPts val="1000"/>
              <a:buChar char="●"/>
              <a:defRPr/>
            </a:lvl7pPr>
            <a:lvl8pPr marL="3657600" lvl="7" indent="-292100">
              <a:lnSpc>
                <a:spcPct val="100000"/>
              </a:lnSpc>
              <a:spcBef>
                <a:spcPts val="400"/>
              </a:spcBef>
              <a:spcAft>
                <a:spcPts val="0"/>
              </a:spcAft>
              <a:buSzPts val="1000"/>
              <a:buChar char="○"/>
              <a:defRPr/>
            </a:lvl8pPr>
            <a:lvl9pPr marL="4114800" lvl="8" indent="-292100">
              <a:lnSpc>
                <a:spcPct val="100000"/>
              </a:lnSpc>
              <a:spcBef>
                <a:spcPts val="400"/>
              </a:spcBef>
              <a:spcAft>
                <a:spcPts val="400"/>
              </a:spcAft>
              <a:buSzPts val="1000"/>
              <a:buChar char="■"/>
              <a:defRPr/>
            </a:lvl9pPr>
          </a:lstStyle>
          <a:p>
            <a:endParaRPr/>
          </a:p>
        </p:txBody>
      </p:sp>
      <p:sp>
        <p:nvSpPr>
          <p:cNvPr id="65" name="Google Shape;65;p10"/>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r>
              <a:rPr lang="en" b="0"/>
              <a:t>  |  © 2021 Palo Alto Networks, Inc. All rights reserved.</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p:nvPr/>
        </p:nvSpPr>
        <p:spPr>
          <a:xfrm>
            <a:off x="0" y="4872025"/>
            <a:ext cx="9144000" cy="2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23107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800"/>
              <a:buFont typeface="Montserrat"/>
              <a:buNone/>
              <a:defRPr sz="1800" b="1">
                <a:latin typeface="Montserrat"/>
                <a:ea typeface="Montserrat"/>
                <a:cs typeface="Montserrat"/>
                <a:sym typeface="Montserrat"/>
              </a:defRPr>
            </a:lvl1pPr>
            <a:lvl2pPr lvl="1">
              <a:spcBef>
                <a:spcPts val="0"/>
              </a:spcBef>
              <a:spcAft>
                <a:spcPts val="0"/>
              </a:spcAft>
              <a:buClr>
                <a:schemeClr val="accent1"/>
              </a:buClr>
              <a:buSzPts val="2000"/>
              <a:buNone/>
              <a:defRPr sz="2000">
                <a:solidFill>
                  <a:schemeClr val="accent1"/>
                </a:solidFill>
              </a:defRPr>
            </a:lvl2pPr>
            <a:lvl3pPr lvl="2">
              <a:spcBef>
                <a:spcPts val="0"/>
              </a:spcBef>
              <a:spcAft>
                <a:spcPts val="0"/>
              </a:spcAft>
              <a:buClr>
                <a:schemeClr val="accent1"/>
              </a:buClr>
              <a:buSzPts val="2000"/>
              <a:buNone/>
              <a:defRPr sz="2000">
                <a:solidFill>
                  <a:schemeClr val="accent1"/>
                </a:solidFill>
              </a:defRPr>
            </a:lvl3pPr>
            <a:lvl4pPr lvl="3">
              <a:spcBef>
                <a:spcPts val="0"/>
              </a:spcBef>
              <a:spcAft>
                <a:spcPts val="0"/>
              </a:spcAft>
              <a:buClr>
                <a:schemeClr val="accent1"/>
              </a:buClr>
              <a:buSzPts val="2000"/>
              <a:buNone/>
              <a:defRPr sz="2000">
                <a:solidFill>
                  <a:schemeClr val="accent1"/>
                </a:solidFill>
              </a:defRPr>
            </a:lvl4pPr>
            <a:lvl5pPr lvl="4">
              <a:spcBef>
                <a:spcPts val="0"/>
              </a:spcBef>
              <a:spcAft>
                <a:spcPts val="0"/>
              </a:spcAft>
              <a:buClr>
                <a:schemeClr val="accent1"/>
              </a:buClr>
              <a:buSzPts val="2000"/>
              <a:buNone/>
              <a:defRPr sz="2000">
                <a:solidFill>
                  <a:schemeClr val="accent1"/>
                </a:solidFill>
              </a:defRPr>
            </a:lvl5pPr>
            <a:lvl6pPr lvl="5">
              <a:spcBef>
                <a:spcPts val="0"/>
              </a:spcBef>
              <a:spcAft>
                <a:spcPts val="0"/>
              </a:spcAft>
              <a:buClr>
                <a:schemeClr val="accent1"/>
              </a:buClr>
              <a:buSzPts val="2000"/>
              <a:buNone/>
              <a:defRPr sz="2000">
                <a:solidFill>
                  <a:schemeClr val="accent1"/>
                </a:solidFill>
              </a:defRPr>
            </a:lvl6pPr>
            <a:lvl7pPr lvl="6">
              <a:spcBef>
                <a:spcPts val="0"/>
              </a:spcBef>
              <a:spcAft>
                <a:spcPts val="0"/>
              </a:spcAft>
              <a:buClr>
                <a:schemeClr val="accent1"/>
              </a:buClr>
              <a:buSzPts val="2000"/>
              <a:buNone/>
              <a:defRPr sz="2000">
                <a:solidFill>
                  <a:schemeClr val="accent1"/>
                </a:solidFill>
              </a:defRPr>
            </a:lvl7pPr>
            <a:lvl8pPr lvl="7">
              <a:spcBef>
                <a:spcPts val="0"/>
              </a:spcBef>
              <a:spcAft>
                <a:spcPts val="0"/>
              </a:spcAft>
              <a:buClr>
                <a:schemeClr val="accent1"/>
              </a:buClr>
              <a:buSzPts val="2000"/>
              <a:buNone/>
              <a:defRPr sz="2000">
                <a:solidFill>
                  <a:schemeClr val="accent1"/>
                </a:solidFill>
              </a:defRPr>
            </a:lvl8pPr>
            <a:lvl9pPr lvl="8">
              <a:spcBef>
                <a:spcPts val="0"/>
              </a:spcBef>
              <a:spcAft>
                <a:spcPts val="0"/>
              </a:spcAft>
              <a:buClr>
                <a:schemeClr val="accent1"/>
              </a:buClr>
              <a:buSzPts val="2000"/>
              <a:buNone/>
              <a:defRPr sz="2000">
                <a:solidFill>
                  <a:schemeClr val="accent1"/>
                </a:solidFill>
              </a:defRPr>
            </a:lvl9pPr>
          </a:lstStyle>
          <a:p>
            <a:endParaRPr/>
          </a:p>
        </p:txBody>
      </p:sp>
      <p:sp>
        <p:nvSpPr>
          <p:cNvPr id="8" name="Google Shape;8;p1"/>
          <p:cNvSpPr txBox="1">
            <a:spLocks noGrp="1"/>
          </p:cNvSpPr>
          <p:nvPr>
            <p:ph type="body" idx="1"/>
          </p:nvPr>
        </p:nvSpPr>
        <p:spPr>
          <a:xfrm>
            <a:off x="311700" y="777240"/>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Montserrat"/>
              <a:buChar char="●"/>
              <a:defRPr>
                <a:solidFill>
                  <a:schemeClr val="dk2"/>
                </a:solidFill>
                <a:latin typeface="Montserrat"/>
                <a:ea typeface="Montserrat"/>
                <a:cs typeface="Montserrat"/>
                <a:sym typeface="Montserrat"/>
              </a:defRPr>
            </a:lvl1pPr>
            <a:lvl2pPr marL="914400" lvl="1" indent="-304800">
              <a:lnSpc>
                <a:spcPct val="100000"/>
              </a:lnSpc>
              <a:spcBef>
                <a:spcPts val="1400"/>
              </a:spcBef>
              <a:spcAft>
                <a:spcPts val="0"/>
              </a:spcAft>
              <a:buClr>
                <a:schemeClr val="accent1"/>
              </a:buClr>
              <a:buSzPts val="1200"/>
              <a:buFont typeface="Montserrat"/>
              <a:buChar char="○"/>
              <a:defRPr sz="1200">
                <a:solidFill>
                  <a:schemeClr val="dk2"/>
                </a:solidFill>
                <a:latin typeface="Montserrat"/>
                <a:ea typeface="Montserrat"/>
                <a:cs typeface="Montserrat"/>
                <a:sym typeface="Montserrat"/>
              </a:defRPr>
            </a:lvl2pPr>
            <a:lvl3pPr marL="1371600" lvl="2" indent="-292100">
              <a:lnSpc>
                <a:spcPct val="100000"/>
              </a:lnSpc>
              <a:spcBef>
                <a:spcPts val="12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3pPr>
            <a:lvl4pPr marL="1828800" lvl="3" indent="-292100">
              <a:lnSpc>
                <a:spcPct val="100000"/>
              </a:lnSpc>
              <a:spcBef>
                <a:spcPts val="10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4pPr>
            <a:lvl5pPr marL="2286000" lvl="4" indent="-292100">
              <a:lnSpc>
                <a:spcPct val="100000"/>
              </a:lnSpc>
              <a:spcBef>
                <a:spcPts val="8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5pPr>
            <a:lvl6pPr marL="2743200" lvl="5" indent="-292100">
              <a:lnSpc>
                <a:spcPct val="100000"/>
              </a:lnSpc>
              <a:spcBef>
                <a:spcPts val="6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6pPr>
            <a:lvl7pPr marL="3200400" lvl="6" indent="-292100">
              <a:lnSpc>
                <a:spcPct val="100000"/>
              </a:lnSpc>
              <a:spcBef>
                <a:spcPts val="4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7pPr>
            <a:lvl8pPr marL="3657600" lvl="7" indent="-292100">
              <a:lnSpc>
                <a:spcPct val="100000"/>
              </a:lnSpc>
              <a:spcBef>
                <a:spcPts val="4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8pPr>
            <a:lvl9pPr marL="4114800" lvl="8" indent="-292100">
              <a:lnSpc>
                <a:spcPct val="100000"/>
              </a:lnSpc>
              <a:spcBef>
                <a:spcPts val="400"/>
              </a:spcBef>
              <a:spcAft>
                <a:spcPts val="400"/>
              </a:spcAft>
              <a:buClr>
                <a:schemeClr val="accent1"/>
              </a:buClr>
              <a:buSzPts val="1000"/>
              <a:buFont typeface="Montserrat"/>
              <a:buChar char="■"/>
              <a:defRPr sz="1000">
                <a:solidFill>
                  <a:schemeClr val="dk2"/>
                </a:solidFill>
                <a:latin typeface="Montserrat"/>
                <a:ea typeface="Montserrat"/>
                <a:cs typeface="Montserrat"/>
                <a:sym typeface="Montserrat"/>
              </a:defRPr>
            </a:lvl9pPr>
          </a:lstStyle>
          <a:p>
            <a:endParaRPr/>
          </a:p>
        </p:txBody>
      </p:sp>
      <p:sp>
        <p:nvSpPr>
          <p:cNvPr id="9" name="Google Shape;9;p1"/>
          <p:cNvSpPr txBox="1">
            <a:spLocks noGrp="1"/>
          </p:cNvSpPr>
          <p:nvPr>
            <p:ph type="sldNum" idx="12"/>
          </p:nvPr>
        </p:nvSpPr>
        <p:spPr>
          <a:xfrm>
            <a:off x="311700" y="4872025"/>
            <a:ext cx="2363400" cy="271500"/>
          </a:xfrm>
          <a:prstGeom prst="rect">
            <a:avLst/>
          </a:prstGeom>
          <a:noFill/>
          <a:ln>
            <a:noFill/>
          </a:ln>
        </p:spPr>
        <p:txBody>
          <a:bodyPr spcFirstLastPara="1" wrap="square" lIns="91425" tIns="91425" rIns="91425" bIns="91425" anchor="ctr" anchorCtr="0">
            <a:noAutofit/>
          </a:bodyPr>
          <a:lstStyle>
            <a:lvl1pPr lvl="0" algn="r" rtl="0">
              <a:buNone/>
              <a:defRPr sz="600" b="1">
                <a:solidFill>
                  <a:srgbClr val="FFFFFF"/>
                </a:solidFill>
                <a:latin typeface="Montserrat"/>
                <a:ea typeface="Montserrat"/>
                <a:cs typeface="Montserrat"/>
                <a:sym typeface="Montserrat"/>
              </a:defRPr>
            </a:lvl1pPr>
            <a:lvl2pPr lvl="1" algn="r" rtl="0">
              <a:buNone/>
              <a:defRPr sz="600" b="1">
                <a:solidFill>
                  <a:srgbClr val="FFFFFF"/>
                </a:solidFill>
                <a:latin typeface="Montserrat"/>
                <a:ea typeface="Montserrat"/>
                <a:cs typeface="Montserrat"/>
                <a:sym typeface="Montserrat"/>
              </a:defRPr>
            </a:lvl2pPr>
            <a:lvl3pPr lvl="2" algn="r" rtl="0">
              <a:buNone/>
              <a:defRPr sz="600" b="1">
                <a:solidFill>
                  <a:srgbClr val="FFFFFF"/>
                </a:solidFill>
                <a:latin typeface="Montserrat"/>
                <a:ea typeface="Montserrat"/>
                <a:cs typeface="Montserrat"/>
                <a:sym typeface="Montserrat"/>
              </a:defRPr>
            </a:lvl3pPr>
            <a:lvl4pPr lvl="3" algn="r" rtl="0">
              <a:buNone/>
              <a:defRPr sz="600" b="1">
                <a:solidFill>
                  <a:srgbClr val="FFFFFF"/>
                </a:solidFill>
                <a:latin typeface="Montserrat"/>
                <a:ea typeface="Montserrat"/>
                <a:cs typeface="Montserrat"/>
                <a:sym typeface="Montserrat"/>
              </a:defRPr>
            </a:lvl4pPr>
            <a:lvl5pPr lvl="4" algn="r" rtl="0">
              <a:buNone/>
              <a:defRPr sz="600" b="1">
                <a:solidFill>
                  <a:srgbClr val="FFFFFF"/>
                </a:solidFill>
                <a:latin typeface="Montserrat"/>
                <a:ea typeface="Montserrat"/>
                <a:cs typeface="Montserrat"/>
                <a:sym typeface="Montserrat"/>
              </a:defRPr>
            </a:lvl5pPr>
            <a:lvl6pPr lvl="5" algn="r" rtl="0">
              <a:buNone/>
              <a:defRPr sz="600" b="1">
                <a:solidFill>
                  <a:srgbClr val="FFFFFF"/>
                </a:solidFill>
                <a:latin typeface="Montserrat"/>
                <a:ea typeface="Montserrat"/>
                <a:cs typeface="Montserrat"/>
                <a:sym typeface="Montserrat"/>
              </a:defRPr>
            </a:lvl6pPr>
            <a:lvl7pPr lvl="6" algn="r" rtl="0">
              <a:buNone/>
              <a:defRPr sz="600" b="1">
                <a:solidFill>
                  <a:srgbClr val="FFFFFF"/>
                </a:solidFill>
                <a:latin typeface="Montserrat"/>
                <a:ea typeface="Montserrat"/>
                <a:cs typeface="Montserrat"/>
                <a:sym typeface="Montserrat"/>
              </a:defRPr>
            </a:lvl7pPr>
            <a:lvl8pPr lvl="7" algn="r" rtl="0">
              <a:buNone/>
              <a:defRPr sz="600" b="1">
                <a:solidFill>
                  <a:srgbClr val="FFFFFF"/>
                </a:solidFill>
                <a:latin typeface="Montserrat"/>
                <a:ea typeface="Montserrat"/>
                <a:cs typeface="Montserrat"/>
                <a:sym typeface="Montserrat"/>
              </a:defRPr>
            </a:lvl8pPr>
            <a:lvl9pPr lvl="8" algn="r" rtl="0">
              <a:buNone/>
              <a:defRPr sz="600" b="1">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r>
              <a:rPr lang="en" b="0"/>
              <a:t>  |  © 2021 Palo Alto Networks, Inc. All rights reserved.</a:t>
            </a:r>
            <a:endParaRPr b="0"/>
          </a:p>
        </p:txBody>
      </p:sp>
      <p:pic>
        <p:nvPicPr>
          <p:cNvPr id="10" name="Google Shape;10;p1"/>
          <p:cNvPicPr preferRelativeResize="0"/>
          <p:nvPr/>
        </p:nvPicPr>
        <p:blipFill>
          <a:blip r:embed="rId31">
            <a:alphaModFix/>
          </a:blip>
          <a:stretch>
            <a:fillRect/>
          </a:stretch>
        </p:blipFill>
        <p:spPr>
          <a:xfrm>
            <a:off x="8155273" y="4941048"/>
            <a:ext cx="816176" cy="149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54"/>
        <p:cNvGrpSpPr/>
        <p:nvPr/>
      </p:nvGrpSpPr>
      <p:grpSpPr>
        <a:xfrm>
          <a:off x="0" y="0"/>
          <a:ext cx="0" cy="0"/>
          <a:chOff x="0" y="0"/>
          <a:chExt cx="0" cy="0"/>
        </a:xfrm>
      </p:grpSpPr>
      <p:sp>
        <p:nvSpPr>
          <p:cNvPr id="155" name="Google Shape;155;p31"/>
          <p:cNvSpPr/>
          <p:nvPr/>
        </p:nvSpPr>
        <p:spPr>
          <a:xfrm>
            <a:off x="0" y="4872025"/>
            <a:ext cx="9144000" cy="2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1"/>
          <p:cNvSpPr txBox="1">
            <a:spLocks noGrp="1"/>
          </p:cNvSpPr>
          <p:nvPr>
            <p:ph type="title"/>
          </p:nvPr>
        </p:nvSpPr>
        <p:spPr>
          <a:xfrm>
            <a:off x="311700" y="2310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157" name="Google Shape;157;p31"/>
          <p:cNvSpPr txBox="1">
            <a:spLocks noGrp="1"/>
          </p:cNvSpPr>
          <p:nvPr>
            <p:ph type="body" idx="1"/>
          </p:nvPr>
        </p:nvSpPr>
        <p:spPr>
          <a:xfrm>
            <a:off x="311700" y="777240"/>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Font typeface="Montserrat"/>
              <a:buChar char="●"/>
              <a:defRPr>
                <a:solidFill>
                  <a:schemeClr val="dk2"/>
                </a:solidFill>
                <a:latin typeface="Montserrat"/>
                <a:ea typeface="Montserrat"/>
                <a:cs typeface="Montserrat"/>
                <a:sym typeface="Montserrat"/>
              </a:defRPr>
            </a:lvl1pPr>
            <a:lvl2pPr marL="914400" lvl="1" indent="-304800" rtl="0">
              <a:lnSpc>
                <a:spcPct val="100000"/>
              </a:lnSpc>
              <a:spcBef>
                <a:spcPts val="1400"/>
              </a:spcBef>
              <a:spcAft>
                <a:spcPts val="0"/>
              </a:spcAft>
              <a:buClr>
                <a:schemeClr val="accent1"/>
              </a:buClr>
              <a:buSzPts val="1200"/>
              <a:buFont typeface="Montserrat"/>
              <a:buChar char="○"/>
              <a:defRPr sz="1200">
                <a:solidFill>
                  <a:schemeClr val="dk2"/>
                </a:solidFill>
                <a:latin typeface="Montserrat"/>
                <a:ea typeface="Montserrat"/>
                <a:cs typeface="Montserrat"/>
                <a:sym typeface="Montserrat"/>
              </a:defRPr>
            </a:lvl2pPr>
            <a:lvl3pPr marL="1371600" lvl="2" indent="-292100" rtl="0">
              <a:lnSpc>
                <a:spcPct val="100000"/>
              </a:lnSpc>
              <a:spcBef>
                <a:spcPts val="12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3pPr>
            <a:lvl4pPr marL="1828800" lvl="3" indent="-292100" rtl="0">
              <a:lnSpc>
                <a:spcPct val="100000"/>
              </a:lnSpc>
              <a:spcBef>
                <a:spcPts val="10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4pPr>
            <a:lvl5pPr marL="2286000" lvl="4" indent="-292100" rtl="0">
              <a:lnSpc>
                <a:spcPct val="100000"/>
              </a:lnSpc>
              <a:spcBef>
                <a:spcPts val="8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5pPr>
            <a:lvl6pPr marL="2743200" lvl="5" indent="-292100" rtl="0">
              <a:lnSpc>
                <a:spcPct val="100000"/>
              </a:lnSpc>
              <a:spcBef>
                <a:spcPts val="6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6pPr>
            <a:lvl7pPr marL="3200400" lvl="6" indent="-292100" rtl="0">
              <a:lnSpc>
                <a:spcPct val="100000"/>
              </a:lnSpc>
              <a:spcBef>
                <a:spcPts val="4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7pPr>
            <a:lvl8pPr marL="3657600" lvl="7" indent="-292100" rtl="0">
              <a:lnSpc>
                <a:spcPct val="100000"/>
              </a:lnSpc>
              <a:spcBef>
                <a:spcPts val="400"/>
              </a:spcBef>
              <a:spcAft>
                <a:spcPts val="0"/>
              </a:spcAft>
              <a:buClr>
                <a:schemeClr val="accent1"/>
              </a:buClr>
              <a:buSzPts val="1000"/>
              <a:buFont typeface="Montserrat"/>
              <a:buChar char="○"/>
              <a:defRPr sz="1000">
                <a:solidFill>
                  <a:schemeClr val="dk2"/>
                </a:solidFill>
                <a:latin typeface="Montserrat"/>
                <a:ea typeface="Montserrat"/>
                <a:cs typeface="Montserrat"/>
                <a:sym typeface="Montserrat"/>
              </a:defRPr>
            </a:lvl8pPr>
            <a:lvl9pPr marL="4114800" lvl="8" indent="-292100" rtl="0">
              <a:lnSpc>
                <a:spcPct val="100000"/>
              </a:lnSpc>
              <a:spcBef>
                <a:spcPts val="400"/>
              </a:spcBef>
              <a:spcAft>
                <a:spcPts val="400"/>
              </a:spcAft>
              <a:buClr>
                <a:schemeClr val="accent1"/>
              </a:buClr>
              <a:buSzPts val="1000"/>
              <a:buFont typeface="Montserrat"/>
              <a:buChar char="■"/>
              <a:defRPr sz="1000">
                <a:solidFill>
                  <a:schemeClr val="dk2"/>
                </a:solidFill>
                <a:latin typeface="Montserrat"/>
                <a:ea typeface="Montserrat"/>
                <a:cs typeface="Montserrat"/>
                <a:sym typeface="Montserrat"/>
              </a:defRPr>
            </a:lvl9pPr>
          </a:lstStyle>
          <a:p>
            <a:endParaRPr/>
          </a:p>
        </p:txBody>
      </p:sp>
      <p:sp>
        <p:nvSpPr>
          <p:cNvPr id="158" name="Google Shape;158;p31"/>
          <p:cNvSpPr txBox="1">
            <a:spLocks noGrp="1"/>
          </p:cNvSpPr>
          <p:nvPr>
            <p:ph type="sldNum" idx="12"/>
          </p:nvPr>
        </p:nvSpPr>
        <p:spPr>
          <a:xfrm>
            <a:off x="311700" y="4872025"/>
            <a:ext cx="2363400" cy="271500"/>
          </a:xfrm>
          <a:prstGeom prst="rect">
            <a:avLst/>
          </a:prstGeom>
          <a:noFill/>
          <a:ln>
            <a:noFill/>
          </a:ln>
        </p:spPr>
        <p:txBody>
          <a:bodyPr spcFirstLastPara="1" wrap="square" lIns="91425" tIns="91425" rIns="91425" bIns="91425" anchor="ctr" anchorCtr="0">
            <a:noAutofit/>
          </a:bodyPr>
          <a:lstStyle>
            <a:lvl1pPr lvl="0" algn="r" rtl="0">
              <a:buNone/>
              <a:defRPr sz="600" b="1">
                <a:solidFill>
                  <a:srgbClr val="FFFFFF"/>
                </a:solidFill>
                <a:latin typeface="Montserrat"/>
                <a:ea typeface="Montserrat"/>
                <a:cs typeface="Montserrat"/>
                <a:sym typeface="Montserrat"/>
              </a:defRPr>
            </a:lvl1pPr>
            <a:lvl2pPr lvl="1" algn="r" rtl="0">
              <a:buNone/>
              <a:defRPr sz="600" b="1">
                <a:solidFill>
                  <a:srgbClr val="FFFFFF"/>
                </a:solidFill>
                <a:latin typeface="Montserrat"/>
                <a:ea typeface="Montserrat"/>
                <a:cs typeface="Montserrat"/>
                <a:sym typeface="Montserrat"/>
              </a:defRPr>
            </a:lvl2pPr>
            <a:lvl3pPr lvl="2" algn="r" rtl="0">
              <a:buNone/>
              <a:defRPr sz="600" b="1">
                <a:solidFill>
                  <a:srgbClr val="FFFFFF"/>
                </a:solidFill>
                <a:latin typeface="Montserrat"/>
                <a:ea typeface="Montserrat"/>
                <a:cs typeface="Montserrat"/>
                <a:sym typeface="Montserrat"/>
              </a:defRPr>
            </a:lvl3pPr>
            <a:lvl4pPr lvl="3" algn="r" rtl="0">
              <a:buNone/>
              <a:defRPr sz="600" b="1">
                <a:solidFill>
                  <a:srgbClr val="FFFFFF"/>
                </a:solidFill>
                <a:latin typeface="Montserrat"/>
                <a:ea typeface="Montserrat"/>
                <a:cs typeface="Montserrat"/>
                <a:sym typeface="Montserrat"/>
              </a:defRPr>
            </a:lvl4pPr>
            <a:lvl5pPr lvl="4" algn="r" rtl="0">
              <a:buNone/>
              <a:defRPr sz="600" b="1">
                <a:solidFill>
                  <a:srgbClr val="FFFFFF"/>
                </a:solidFill>
                <a:latin typeface="Montserrat"/>
                <a:ea typeface="Montserrat"/>
                <a:cs typeface="Montserrat"/>
                <a:sym typeface="Montserrat"/>
              </a:defRPr>
            </a:lvl5pPr>
            <a:lvl6pPr lvl="5" algn="r" rtl="0">
              <a:buNone/>
              <a:defRPr sz="600" b="1">
                <a:solidFill>
                  <a:srgbClr val="FFFFFF"/>
                </a:solidFill>
                <a:latin typeface="Montserrat"/>
                <a:ea typeface="Montserrat"/>
                <a:cs typeface="Montserrat"/>
                <a:sym typeface="Montserrat"/>
              </a:defRPr>
            </a:lvl6pPr>
            <a:lvl7pPr lvl="6" algn="r" rtl="0">
              <a:buNone/>
              <a:defRPr sz="600" b="1">
                <a:solidFill>
                  <a:srgbClr val="FFFFFF"/>
                </a:solidFill>
                <a:latin typeface="Montserrat"/>
                <a:ea typeface="Montserrat"/>
                <a:cs typeface="Montserrat"/>
                <a:sym typeface="Montserrat"/>
              </a:defRPr>
            </a:lvl7pPr>
            <a:lvl8pPr lvl="7" algn="r" rtl="0">
              <a:buNone/>
              <a:defRPr sz="600" b="1">
                <a:solidFill>
                  <a:srgbClr val="FFFFFF"/>
                </a:solidFill>
                <a:latin typeface="Montserrat"/>
                <a:ea typeface="Montserrat"/>
                <a:cs typeface="Montserrat"/>
                <a:sym typeface="Montserrat"/>
              </a:defRPr>
            </a:lvl8pPr>
            <a:lvl9pPr lvl="8" algn="r" rtl="0">
              <a:buNone/>
              <a:defRPr sz="600" b="1">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r>
              <a:rPr lang="en" b="0"/>
              <a:t>  |  © 2020 Palo Alto Networks, Inc. All rights reserved.</a:t>
            </a:r>
            <a:endParaRPr b="0"/>
          </a:p>
        </p:txBody>
      </p:sp>
      <p:pic>
        <p:nvPicPr>
          <p:cNvPr id="159" name="Google Shape;159;p31"/>
          <p:cNvPicPr preferRelativeResize="0"/>
          <p:nvPr/>
        </p:nvPicPr>
        <p:blipFill>
          <a:blip r:embed="rId28">
            <a:alphaModFix/>
          </a:blip>
          <a:stretch>
            <a:fillRect/>
          </a:stretch>
        </p:blipFill>
        <p:spPr>
          <a:xfrm>
            <a:off x="8155273" y="4941048"/>
            <a:ext cx="816176" cy="149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46.png"/><Relationship Id="rId5" Type="http://schemas.openxmlformats.org/officeDocument/2006/relationships/image" Target="../media/image27.png"/><Relationship Id="rId10"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15.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45.png"/><Relationship Id="rId4" Type="http://schemas.openxmlformats.org/officeDocument/2006/relationships/image" Target="../media/image16.png"/><Relationship Id="rId9" Type="http://schemas.openxmlformats.org/officeDocument/2006/relationships/image" Target="../media/image51.png"/><Relationship Id="rId1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21.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17.png"/><Relationship Id="rId10" Type="http://schemas.openxmlformats.org/officeDocument/2006/relationships/image" Target="../media/image69.png"/><Relationship Id="rId4" Type="http://schemas.openxmlformats.org/officeDocument/2006/relationships/image" Target="../media/image15.png"/><Relationship Id="rId9" Type="http://schemas.openxmlformats.org/officeDocument/2006/relationships/image" Target="../media/image6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77.png"/><Relationship Id="rId11" Type="http://schemas.openxmlformats.org/officeDocument/2006/relationships/image" Target="../media/image54.png"/><Relationship Id="rId5" Type="http://schemas.openxmlformats.org/officeDocument/2006/relationships/image" Target="../media/image76.png"/><Relationship Id="rId15" Type="http://schemas.openxmlformats.org/officeDocument/2006/relationships/image" Target="../media/image85.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start.paloaltonetworks.com/forrester-tei-subscriptions-spotlight.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paloaltonetworks.com/resources/whitepapers/single-pass-parallel-processing-architectur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transparencyreport.google.com/https/overview?hl=en" TargetMode="External"/><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s://start.paloaltonetworks.com/security-without-compromise.html" TargetMode="External"/><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38.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21.xml"/><Relationship Id="rId16"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2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s>
</file>

<file path=ppt/slides/_rels/slide2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123.png"/><Relationship Id="rId4" Type="http://schemas.openxmlformats.org/officeDocument/2006/relationships/image" Target="../media/image129.png"/></Relationships>
</file>

<file path=ppt/slides/_rels/slide24.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14.png"/><Relationship Id="rId3" Type="http://schemas.openxmlformats.org/officeDocument/2006/relationships/image" Target="../media/image131.png"/><Relationship Id="rId7" Type="http://schemas.openxmlformats.org/officeDocument/2006/relationships/image" Target="../media/image107.png"/><Relationship Id="rId12" Type="http://schemas.openxmlformats.org/officeDocument/2006/relationships/image" Target="../media/image108.png"/><Relationship Id="rId17" Type="http://schemas.openxmlformats.org/officeDocument/2006/relationships/image" Target="../media/image48.png"/><Relationship Id="rId2" Type="http://schemas.openxmlformats.org/officeDocument/2006/relationships/notesSlide" Target="../notesSlides/notesSlide24.xml"/><Relationship Id="rId16"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133.png"/><Relationship Id="rId15" Type="http://schemas.openxmlformats.org/officeDocument/2006/relationships/image" Target="../media/image136.png"/><Relationship Id="rId10" Type="http://schemas.openxmlformats.org/officeDocument/2006/relationships/image" Target="../media/image44.png"/><Relationship Id="rId4" Type="http://schemas.openxmlformats.org/officeDocument/2006/relationships/image" Target="../media/image132.png"/><Relationship Id="rId9" Type="http://schemas.openxmlformats.org/officeDocument/2006/relationships/image" Target="../media/image115.png"/><Relationship Id="rId14" Type="http://schemas.openxmlformats.org/officeDocument/2006/relationships/image" Target="../media/image135.png"/></Relationships>
</file>

<file path=ppt/slides/_rels/slide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39.png"/><Relationship Id="rId4" Type="http://schemas.openxmlformats.org/officeDocument/2006/relationships/image" Target="../media/image138.gif"/></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9.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148.png"/><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hyperlink" Target="https://www.google.com/url?q=https://use.cloudshare.com/Class/4s1lw&amp;sa=D&amp;source=calendar&amp;ust=1653789834268855&amp;usg=AOvVaw2-DYH428L5fws9GpN9XSM7"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150.png"/></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1.gif"/></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2.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hyperlink" Target="https://docs.google.com/presentation/d/1NK8DfBBG-hOp7mB7w_8NT_7_cBOh0AJtj-8lOC8xp60/edit#slide=id.g81a8ed8bee_56_0" TargetMode="External"/><Relationship Id="rId5" Type="http://schemas.openxmlformats.org/officeDocument/2006/relationships/image" Target="../media/image32.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8"/>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p>
            <a:pPr marL="0" lvl="0" indent="0" algn="l" rtl="0">
              <a:spcBef>
                <a:spcPts val="0"/>
              </a:spcBef>
              <a:spcAft>
                <a:spcPts val="1400"/>
              </a:spcAft>
              <a:buNone/>
            </a:pPr>
            <a:r>
              <a:rPr lang="en-US" dirty="0"/>
              <a:t>Vishal </a:t>
            </a:r>
            <a:r>
              <a:rPr lang="en-US" dirty="0" err="1"/>
              <a:t>Giri</a:t>
            </a:r>
            <a:endParaRPr dirty="0"/>
          </a:p>
        </p:txBody>
      </p:sp>
      <p:sp>
        <p:nvSpPr>
          <p:cNvPr id="295" name="Google Shape;295;p58"/>
          <p:cNvSpPr txBox="1">
            <a:spLocks noGrp="1"/>
          </p:cNvSpPr>
          <p:nvPr>
            <p:ph type="ctrTitle"/>
          </p:nvPr>
        </p:nvSpPr>
        <p:spPr>
          <a:xfrm>
            <a:off x="311700" y="763875"/>
            <a:ext cx="6720300" cy="168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Ultimate Test Drive: </a:t>
            </a:r>
            <a:endParaRPr dirty="0">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ML-Powered Next-Generation Firewall</a:t>
            </a:r>
            <a:endParaRPr dirty="0"/>
          </a:p>
        </p:txBody>
      </p:sp>
      <p:sp>
        <p:nvSpPr>
          <p:cNvPr id="6" name="Rounded Rectangle 6">
            <a:extLst>
              <a:ext uri="{FF2B5EF4-FFF2-40B4-BE49-F238E27FC236}">
                <a16:creationId xmlns:a16="http://schemas.microsoft.com/office/drawing/2014/main" id="{BACE3ABC-8208-4874-9945-B6064429AF95}"/>
              </a:ext>
            </a:extLst>
          </p:cNvPr>
          <p:cNvSpPr/>
          <p:nvPr/>
        </p:nvSpPr>
        <p:spPr>
          <a:xfrm>
            <a:off x="215952" y="2645852"/>
            <a:ext cx="3948546" cy="919398"/>
          </a:xfrm>
          <a:prstGeom prst="roundRect">
            <a:avLst/>
          </a:prstGeom>
          <a:solidFill>
            <a:schemeClr val="accent1"/>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Arial"/>
              </a:rPr>
              <a:t>Will Start our Session </a:t>
            </a:r>
          </a:p>
          <a:p>
            <a:pPr marL="0" marR="0" indent="0" algn="ctr" defTabSz="457200" rtl="0" fontAlgn="auto" latinLnBrk="0" hangingPunct="0">
              <a:lnSpc>
                <a:spcPct val="100000"/>
              </a:lnSpc>
              <a:spcBef>
                <a:spcPts val="0"/>
              </a:spcBef>
              <a:spcAft>
                <a:spcPts val="0"/>
              </a:spcAft>
              <a:buClrTx/>
              <a:buSzTx/>
              <a:buFontTx/>
              <a:buNone/>
              <a:tabLst/>
            </a:pPr>
            <a:r>
              <a:rPr lang="en-US" sz="2400" dirty="0">
                <a:solidFill>
                  <a:schemeClr val="bg1"/>
                </a:solidFill>
              </a:rPr>
              <a:t>a</a:t>
            </a:r>
            <a:r>
              <a:rPr kumimoji="0" lang="en-US" sz="2400" b="0" i="0" u="none" strike="noStrike" cap="none" spc="0" normalizeH="0" baseline="0" dirty="0">
                <a:ln>
                  <a:noFill/>
                </a:ln>
                <a:solidFill>
                  <a:schemeClr val="bg1"/>
                </a:solidFill>
                <a:effectLst/>
                <a:uFillTx/>
                <a:latin typeface="+mn-lt"/>
                <a:ea typeface="+mn-ea"/>
                <a:cs typeface="+mn-cs"/>
                <a:sym typeface="Arial"/>
              </a:rPr>
              <a:t>t top of the hour.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66"/>
          <p:cNvPicPr preferRelativeResize="0"/>
          <p:nvPr/>
        </p:nvPicPr>
        <p:blipFill rotWithShape="1">
          <a:blip r:embed="rId3">
            <a:alphaModFix/>
          </a:blip>
          <a:srcRect l="6652" t="29524" r="8816" b="24228"/>
          <a:stretch/>
        </p:blipFill>
        <p:spPr>
          <a:xfrm>
            <a:off x="1973716" y="1343025"/>
            <a:ext cx="1404971" cy="328450"/>
          </a:xfrm>
          <a:prstGeom prst="rect">
            <a:avLst/>
          </a:prstGeom>
          <a:noFill/>
          <a:ln>
            <a:noFill/>
          </a:ln>
        </p:spPr>
      </p:pic>
      <p:sp>
        <p:nvSpPr>
          <p:cNvPr id="442" name="Google Shape;442;p66"/>
          <p:cNvSpPr/>
          <p:nvPr/>
        </p:nvSpPr>
        <p:spPr>
          <a:xfrm>
            <a:off x="5728200" y="1306452"/>
            <a:ext cx="442800" cy="44280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43" name="Google Shape;443;p66"/>
          <p:cNvPicPr preferRelativeResize="0"/>
          <p:nvPr/>
        </p:nvPicPr>
        <p:blipFill rotWithShape="1">
          <a:blip r:embed="rId4">
            <a:alphaModFix/>
          </a:blip>
          <a:srcRect/>
          <a:stretch/>
        </p:blipFill>
        <p:spPr>
          <a:xfrm>
            <a:off x="5846112" y="1424352"/>
            <a:ext cx="207000" cy="207000"/>
          </a:xfrm>
          <a:prstGeom prst="rect">
            <a:avLst/>
          </a:prstGeom>
          <a:noFill/>
          <a:ln>
            <a:noFill/>
          </a:ln>
        </p:spPr>
      </p:pic>
      <p:sp>
        <p:nvSpPr>
          <p:cNvPr id="444" name="Google Shape;444;p66"/>
          <p:cNvSpPr/>
          <p:nvPr/>
        </p:nvSpPr>
        <p:spPr>
          <a:xfrm>
            <a:off x="4728513" y="1306452"/>
            <a:ext cx="442800" cy="44280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45" name="Google Shape;445;p66"/>
          <p:cNvPicPr preferRelativeResize="0"/>
          <p:nvPr/>
        </p:nvPicPr>
        <p:blipFill rotWithShape="1">
          <a:blip r:embed="rId5">
            <a:alphaModFix/>
          </a:blip>
          <a:srcRect/>
          <a:stretch/>
        </p:blipFill>
        <p:spPr>
          <a:xfrm>
            <a:off x="4800562" y="1477452"/>
            <a:ext cx="298703" cy="100800"/>
          </a:xfrm>
          <a:prstGeom prst="rect">
            <a:avLst/>
          </a:prstGeom>
          <a:noFill/>
          <a:ln>
            <a:noFill/>
          </a:ln>
        </p:spPr>
      </p:pic>
      <p:sp>
        <p:nvSpPr>
          <p:cNvPr id="446" name="Google Shape;446;p66"/>
          <p:cNvSpPr/>
          <p:nvPr/>
        </p:nvSpPr>
        <p:spPr>
          <a:xfrm>
            <a:off x="5228350" y="1306452"/>
            <a:ext cx="442800" cy="44280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47" name="Google Shape;447;p66"/>
          <p:cNvPicPr preferRelativeResize="0"/>
          <p:nvPr/>
        </p:nvPicPr>
        <p:blipFill rotWithShape="1">
          <a:blip r:embed="rId6">
            <a:alphaModFix/>
          </a:blip>
          <a:srcRect/>
          <a:stretch/>
        </p:blipFill>
        <p:spPr>
          <a:xfrm>
            <a:off x="5357738" y="1414339"/>
            <a:ext cx="184038" cy="227026"/>
          </a:xfrm>
          <a:prstGeom prst="rect">
            <a:avLst/>
          </a:prstGeom>
          <a:noFill/>
          <a:ln>
            <a:noFill/>
          </a:ln>
        </p:spPr>
      </p:pic>
      <p:sp>
        <p:nvSpPr>
          <p:cNvPr id="448" name="Google Shape;448;p66"/>
          <p:cNvSpPr/>
          <p:nvPr/>
        </p:nvSpPr>
        <p:spPr>
          <a:xfrm>
            <a:off x="5250563" y="1696119"/>
            <a:ext cx="398400" cy="137700"/>
          </a:xfrm>
          <a:prstGeom prst="rect">
            <a:avLst/>
          </a:prstGeom>
          <a:solidFill>
            <a:srgbClr val="FFFFFF"/>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450" b="0" i="0" u="none" strike="noStrike" cap="none">
                <a:solidFill>
                  <a:schemeClr val="dk2"/>
                </a:solidFill>
                <a:latin typeface="Montserrat"/>
                <a:ea typeface="Montserrat"/>
                <a:cs typeface="Montserrat"/>
                <a:sym typeface="Montserrat"/>
              </a:rPr>
              <a:t>Google</a:t>
            </a:r>
            <a:br>
              <a:rPr lang="en" sz="450" b="0" i="0" u="none" strike="noStrike" cap="none">
                <a:solidFill>
                  <a:schemeClr val="dk2"/>
                </a:solidFill>
                <a:latin typeface="Montserrat"/>
                <a:ea typeface="Montserrat"/>
                <a:cs typeface="Montserrat"/>
                <a:sym typeface="Montserrat"/>
              </a:rPr>
            </a:br>
            <a:r>
              <a:rPr lang="en" sz="450" b="0" i="0" u="none" strike="noStrike" cap="none">
                <a:solidFill>
                  <a:schemeClr val="dk2"/>
                </a:solidFill>
                <a:latin typeface="Montserrat"/>
                <a:ea typeface="Montserrat"/>
                <a:cs typeface="Montserrat"/>
                <a:sym typeface="Montserrat"/>
              </a:rPr>
              <a:t>Identity</a:t>
            </a:r>
            <a:endParaRPr sz="450" b="0" i="0" u="none" strike="noStrike" cap="none" dirty="0">
              <a:solidFill>
                <a:schemeClr val="dk2"/>
              </a:solidFill>
              <a:latin typeface="Montserrat"/>
              <a:ea typeface="Montserrat"/>
              <a:cs typeface="Montserrat"/>
              <a:sym typeface="Montserrat"/>
            </a:endParaRPr>
          </a:p>
        </p:txBody>
      </p:sp>
      <p:sp>
        <p:nvSpPr>
          <p:cNvPr id="449" name="Google Shape;449;p66"/>
          <p:cNvSpPr/>
          <p:nvPr/>
        </p:nvSpPr>
        <p:spPr>
          <a:xfrm>
            <a:off x="4228663" y="1306452"/>
            <a:ext cx="442800" cy="44280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50" name="Google Shape;450;p66"/>
          <p:cNvPicPr preferRelativeResize="0"/>
          <p:nvPr/>
        </p:nvPicPr>
        <p:blipFill rotWithShape="1">
          <a:blip r:embed="rId7">
            <a:alphaModFix/>
          </a:blip>
          <a:srcRect l="5144" r="62273"/>
          <a:stretch/>
        </p:blipFill>
        <p:spPr>
          <a:xfrm>
            <a:off x="4301527" y="1389235"/>
            <a:ext cx="298700" cy="277234"/>
          </a:xfrm>
          <a:prstGeom prst="rect">
            <a:avLst/>
          </a:prstGeom>
          <a:noFill/>
          <a:ln>
            <a:noFill/>
          </a:ln>
        </p:spPr>
      </p:pic>
      <p:sp>
        <p:nvSpPr>
          <p:cNvPr id="451" name="Google Shape;451;p66"/>
          <p:cNvSpPr/>
          <p:nvPr/>
        </p:nvSpPr>
        <p:spPr>
          <a:xfrm>
            <a:off x="4242463" y="1696119"/>
            <a:ext cx="415200" cy="137700"/>
          </a:xfrm>
          <a:prstGeom prst="rect">
            <a:avLst/>
          </a:prstGeom>
          <a:solidFill>
            <a:srgbClr val="FFFFFF"/>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450" b="0" i="0" u="none" strike="noStrike" cap="none">
                <a:solidFill>
                  <a:schemeClr val="dk2"/>
                </a:solidFill>
                <a:latin typeface="Montserrat"/>
                <a:ea typeface="Montserrat"/>
                <a:cs typeface="Montserrat"/>
                <a:sym typeface="Montserrat"/>
              </a:rPr>
              <a:t>Azure AD</a:t>
            </a:r>
            <a:endParaRPr sz="450" b="0" i="0" u="none" strike="noStrike" cap="none" dirty="0">
              <a:solidFill>
                <a:schemeClr val="dk2"/>
              </a:solidFill>
              <a:latin typeface="Montserrat"/>
              <a:ea typeface="Montserrat"/>
              <a:cs typeface="Montserrat"/>
              <a:sym typeface="Montserrat"/>
            </a:endParaRPr>
          </a:p>
        </p:txBody>
      </p:sp>
      <p:grpSp>
        <p:nvGrpSpPr>
          <p:cNvPr id="452" name="Google Shape;452;p66"/>
          <p:cNvGrpSpPr/>
          <p:nvPr/>
        </p:nvGrpSpPr>
        <p:grpSpPr>
          <a:xfrm>
            <a:off x="3564234" y="2152406"/>
            <a:ext cx="1213733" cy="682993"/>
            <a:chOff x="2378468" y="2076206"/>
            <a:chExt cx="1213733" cy="682993"/>
          </a:xfrm>
        </p:grpSpPr>
        <p:pic>
          <p:nvPicPr>
            <p:cNvPr id="453" name="Google Shape;453;p66"/>
            <p:cNvPicPr preferRelativeResize="0"/>
            <p:nvPr/>
          </p:nvPicPr>
          <p:blipFill rotWithShape="1">
            <a:blip r:embed="rId8">
              <a:alphaModFix/>
            </a:blip>
            <a:srcRect/>
            <a:stretch/>
          </p:blipFill>
          <p:spPr>
            <a:xfrm>
              <a:off x="2549101" y="2076206"/>
              <a:ext cx="1043100" cy="682993"/>
            </a:xfrm>
            <a:prstGeom prst="rect">
              <a:avLst/>
            </a:prstGeom>
            <a:noFill/>
            <a:ln>
              <a:noFill/>
            </a:ln>
          </p:spPr>
        </p:pic>
        <p:sp>
          <p:nvSpPr>
            <p:cNvPr id="454" name="Google Shape;454;p66"/>
            <p:cNvSpPr/>
            <p:nvPr/>
          </p:nvSpPr>
          <p:spPr>
            <a:xfrm>
              <a:off x="2378468" y="2173330"/>
              <a:ext cx="465600" cy="4656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0" u="none" strike="noStrike" cap="none">
                  <a:solidFill>
                    <a:srgbClr val="FFFFFF"/>
                  </a:solidFill>
                  <a:latin typeface="Montserrat"/>
                  <a:ea typeface="Montserrat"/>
                  <a:cs typeface="Montserrat"/>
                  <a:sym typeface="Montserrat"/>
                </a:rPr>
                <a:t>NEW</a:t>
              </a:r>
              <a:endParaRPr sz="900" b="1" i="0" u="none" strike="noStrike" cap="none" dirty="0">
                <a:solidFill>
                  <a:srgbClr val="FFFFFF"/>
                </a:solidFill>
                <a:latin typeface="Montserrat"/>
                <a:ea typeface="Montserrat"/>
                <a:cs typeface="Montserrat"/>
                <a:sym typeface="Montserrat"/>
              </a:endParaRPr>
            </a:p>
          </p:txBody>
        </p:sp>
      </p:grpSp>
      <p:sp>
        <p:nvSpPr>
          <p:cNvPr id="455" name="Google Shape;455;p66"/>
          <p:cNvSpPr txBox="1"/>
          <p:nvPr/>
        </p:nvSpPr>
        <p:spPr>
          <a:xfrm>
            <a:off x="3027200" y="2964125"/>
            <a:ext cx="2287800" cy="1377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chemeClr val="dk2"/>
                </a:solidFill>
                <a:latin typeface="Montserrat"/>
                <a:ea typeface="Montserrat"/>
                <a:cs typeface="Montserrat"/>
                <a:sym typeface="Montserrat"/>
              </a:rPr>
              <a:t>Cloud Identity Engine</a:t>
            </a:r>
            <a:br>
              <a:rPr lang="en" sz="1000" b="0" i="0" u="none" strike="noStrike" cap="none">
                <a:solidFill>
                  <a:schemeClr val="dk2"/>
                </a:solidFill>
                <a:latin typeface="Montserrat"/>
                <a:ea typeface="Montserrat"/>
                <a:cs typeface="Montserrat"/>
                <a:sym typeface="Montserrat"/>
              </a:rPr>
            </a:br>
            <a:r>
              <a:rPr lang="en" sz="700" b="0" i="0" u="none" strike="noStrike" cap="none">
                <a:solidFill>
                  <a:schemeClr val="dk2"/>
                </a:solidFill>
                <a:latin typeface="Montserrat"/>
                <a:ea typeface="Montserrat"/>
                <a:cs typeface="Montserrat"/>
                <a:sym typeface="Montserrat"/>
              </a:rPr>
              <a:t>Cloud-native SSO &amp; directory service</a:t>
            </a:r>
            <a:endParaRPr sz="700" b="0" i="0" u="none" strike="noStrike" cap="none" dirty="0">
              <a:solidFill>
                <a:srgbClr val="000000"/>
              </a:solidFill>
              <a:latin typeface="Montserrat"/>
              <a:ea typeface="Montserrat"/>
              <a:cs typeface="Montserrat"/>
              <a:sym typeface="Montserrat"/>
            </a:endParaRPr>
          </a:p>
        </p:txBody>
      </p:sp>
      <p:sp>
        <p:nvSpPr>
          <p:cNvPr id="456" name="Google Shape;456;p66"/>
          <p:cNvSpPr txBox="1"/>
          <p:nvPr/>
        </p:nvSpPr>
        <p:spPr>
          <a:xfrm>
            <a:off x="1840100" y="1078063"/>
            <a:ext cx="1672200" cy="1377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600"/>
              <a:buFont typeface="Arial"/>
              <a:buNone/>
            </a:pPr>
            <a:r>
              <a:rPr lang="en" sz="600" b="1" i="0" u="none" strike="noStrike" cap="none">
                <a:solidFill>
                  <a:schemeClr val="dk2"/>
                </a:solidFill>
                <a:latin typeface="Montserrat"/>
                <a:ea typeface="Montserrat"/>
                <a:cs typeface="Montserrat"/>
                <a:sym typeface="Montserrat"/>
              </a:rPr>
              <a:t>On-Prem Identity Provider</a:t>
            </a:r>
            <a:endParaRPr sz="600" b="1" i="0" u="none" strike="noStrike" cap="none" dirty="0">
              <a:solidFill>
                <a:srgbClr val="000000"/>
              </a:solidFill>
              <a:latin typeface="Montserrat"/>
              <a:ea typeface="Montserrat"/>
              <a:cs typeface="Montserrat"/>
              <a:sym typeface="Montserrat"/>
            </a:endParaRPr>
          </a:p>
        </p:txBody>
      </p:sp>
      <p:sp>
        <p:nvSpPr>
          <p:cNvPr id="457" name="Google Shape;457;p66"/>
          <p:cNvSpPr txBox="1"/>
          <p:nvPr/>
        </p:nvSpPr>
        <p:spPr>
          <a:xfrm>
            <a:off x="4270213" y="1078063"/>
            <a:ext cx="1900800" cy="1377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600"/>
              <a:buFont typeface="Arial"/>
              <a:buNone/>
            </a:pPr>
            <a:r>
              <a:rPr lang="en" sz="600" b="1" i="0" u="none" strike="noStrike" cap="none">
                <a:solidFill>
                  <a:schemeClr val="dk2"/>
                </a:solidFill>
                <a:latin typeface="Montserrat"/>
                <a:ea typeface="Montserrat"/>
                <a:cs typeface="Montserrat"/>
                <a:sym typeface="Montserrat"/>
              </a:rPr>
              <a:t>Cloud-native Identity &amp; SSO Providers</a:t>
            </a:r>
            <a:endParaRPr sz="600" b="1" i="0" u="none" strike="noStrike" cap="none" dirty="0">
              <a:solidFill>
                <a:srgbClr val="000000"/>
              </a:solidFill>
              <a:latin typeface="Montserrat"/>
              <a:ea typeface="Montserrat"/>
              <a:cs typeface="Montserrat"/>
              <a:sym typeface="Montserrat"/>
            </a:endParaRPr>
          </a:p>
        </p:txBody>
      </p:sp>
      <p:sp>
        <p:nvSpPr>
          <p:cNvPr id="458" name="Google Shape;458;p66"/>
          <p:cNvSpPr txBox="1"/>
          <p:nvPr/>
        </p:nvSpPr>
        <p:spPr>
          <a:xfrm>
            <a:off x="2020850" y="3698200"/>
            <a:ext cx="4300500" cy="329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800" b="1" i="0" u="none" strike="noStrike" cap="none">
                <a:solidFill>
                  <a:srgbClr val="FFFFFF"/>
                </a:solidFill>
                <a:latin typeface="Montserrat"/>
                <a:ea typeface="Montserrat"/>
                <a:cs typeface="Montserrat"/>
                <a:sym typeface="Montserrat"/>
              </a:rPr>
              <a:t>Consistently enforce identity-based security</a:t>
            </a:r>
            <a:endParaRPr sz="800" b="1" i="0" u="none" strike="noStrike" cap="none" dirty="0">
              <a:solidFill>
                <a:srgbClr val="FFFFFF"/>
              </a:solidFill>
              <a:latin typeface="Montserrat"/>
              <a:ea typeface="Montserrat"/>
              <a:cs typeface="Montserrat"/>
              <a:sym typeface="Montserrat"/>
            </a:endParaRPr>
          </a:p>
        </p:txBody>
      </p:sp>
      <p:cxnSp>
        <p:nvCxnSpPr>
          <p:cNvPr id="459" name="Google Shape;459;p66"/>
          <p:cNvCxnSpPr/>
          <p:nvPr/>
        </p:nvCxnSpPr>
        <p:spPr>
          <a:xfrm rot="10800000">
            <a:off x="4171100" y="3250125"/>
            <a:ext cx="0" cy="359400"/>
          </a:xfrm>
          <a:prstGeom prst="straightConnector1">
            <a:avLst/>
          </a:prstGeom>
          <a:noFill/>
          <a:ln w="9525" cap="flat" cmpd="sng">
            <a:solidFill>
              <a:schemeClr val="dk2"/>
            </a:solidFill>
            <a:prstDash val="solid"/>
            <a:round/>
            <a:headEnd type="triangle" w="med" len="med"/>
            <a:tailEnd type="triangle" w="med" len="med"/>
          </a:ln>
        </p:spPr>
      </p:cxnSp>
      <p:pic>
        <p:nvPicPr>
          <p:cNvPr id="460" name="Google Shape;460;p66"/>
          <p:cNvPicPr preferRelativeResize="0"/>
          <p:nvPr/>
        </p:nvPicPr>
        <p:blipFill rotWithShape="1">
          <a:blip r:embed="rId9">
            <a:alphaModFix/>
          </a:blip>
          <a:srcRect/>
          <a:stretch/>
        </p:blipFill>
        <p:spPr>
          <a:xfrm>
            <a:off x="2876263" y="4124139"/>
            <a:ext cx="306169" cy="267396"/>
          </a:xfrm>
          <a:prstGeom prst="rect">
            <a:avLst/>
          </a:prstGeom>
          <a:noFill/>
          <a:ln>
            <a:noFill/>
          </a:ln>
        </p:spPr>
      </p:pic>
      <p:sp>
        <p:nvSpPr>
          <p:cNvPr id="461" name="Google Shape;461;p66"/>
          <p:cNvSpPr/>
          <p:nvPr/>
        </p:nvSpPr>
        <p:spPr>
          <a:xfrm>
            <a:off x="2767897" y="4471200"/>
            <a:ext cx="522900" cy="137700"/>
          </a:xfrm>
          <a:prstGeom prst="rect">
            <a:avLst/>
          </a:prstGeom>
          <a:solidFill>
            <a:srgbClr val="FFFFFF"/>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550" b="0" i="0" u="none" strike="noStrike" cap="none">
                <a:solidFill>
                  <a:schemeClr val="dk2"/>
                </a:solidFill>
                <a:latin typeface="Montserrat"/>
                <a:ea typeface="Montserrat"/>
                <a:cs typeface="Montserrat"/>
                <a:sym typeface="Montserrat"/>
              </a:rPr>
              <a:t>Prisma Access</a:t>
            </a:r>
            <a:endParaRPr sz="550" b="0" i="0" u="none" strike="noStrike" cap="none" dirty="0">
              <a:solidFill>
                <a:schemeClr val="dk2"/>
              </a:solidFill>
              <a:latin typeface="Montserrat"/>
              <a:ea typeface="Montserrat"/>
              <a:cs typeface="Montserrat"/>
              <a:sym typeface="Montserrat"/>
            </a:endParaRPr>
          </a:p>
        </p:txBody>
      </p:sp>
      <p:pic>
        <p:nvPicPr>
          <p:cNvPr id="462" name="Google Shape;462;p66"/>
          <p:cNvPicPr preferRelativeResize="0"/>
          <p:nvPr/>
        </p:nvPicPr>
        <p:blipFill rotWithShape="1">
          <a:blip r:embed="rId10">
            <a:alphaModFix/>
          </a:blip>
          <a:srcRect/>
          <a:stretch/>
        </p:blipFill>
        <p:spPr>
          <a:xfrm>
            <a:off x="3577232" y="4152270"/>
            <a:ext cx="584143" cy="211136"/>
          </a:xfrm>
          <a:prstGeom prst="rect">
            <a:avLst/>
          </a:prstGeom>
          <a:noFill/>
          <a:ln>
            <a:noFill/>
          </a:ln>
        </p:spPr>
      </p:pic>
      <p:sp>
        <p:nvSpPr>
          <p:cNvPr id="463" name="Google Shape;463;p66"/>
          <p:cNvSpPr/>
          <p:nvPr/>
        </p:nvSpPr>
        <p:spPr>
          <a:xfrm>
            <a:off x="3661703" y="4471200"/>
            <a:ext cx="415200" cy="137700"/>
          </a:xfrm>
          <a:prstGeom prst="rect">
            <a:avLst/>
          </a:prstGeom>
          <a:solidFill>
            <a:srgbClr val="FFFFFF"/>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550" b="0" i="0" u="none" strike="noStrike" cap="none">
                <a:solidFill>
                  <a:schemeClr val="dk2"/>
                </a:solidFill>
                <a:latin typeface="Montserrat"/>
                <a:ea typeface="Montserrat"/>
                <a:cs typeface="Montserrat"/>
                <a:sym typeface="Montserrat"/>
              </a:rPr>
              <a:t>PA Series</a:t>
            </a:r>
            <a:endParaRPr sz="550" b="0" i="0" u="none" strike="noStrike" cap="none" dirty="0">
              <a:solidFill>
                <a:schemeClr val="dk2"/>
              </a:solidFill>
              <a:latin typeface="Montserrat"/>
              <a:ea typeface="Montserrat"/>
              <a:cs typeface="Montserrat"/>
              <a:sym typeface="Montserrat"/>
            </a:endParaRPr>
          </a:p>
        </p:txBody>
      </p:sp>
      <p:pic>
        <p:nvPicPr>
          <p:cNvPr id="464" name="Google Shape;464;p66"/>
          <p:cNvPicPr preferRelativeResize="0"/>
          <p:nvPr/>
        </p:nvPicPr>
        <p:blipFill rotWithShape="1">
          <a:blip r:embed="rId11">
            <a:alphaModFix/>
          </a:blip>
          <a:srcRect/>
          <a:stretch/>
        </p:blipFill>
        <p:spPr>
          <a:xfrm>
            <a:off x="4521711" y="4124139"/>
            <a:ext cx="267397" cy="267396"/>
          </a:xfrm>
          <a:prstGeom prst="rect">
            <a:avLst/>
          </a:prstGeom>
          <a:noFill/>
          <a:ln>
            <a:noFill/>
          </a:ln>
        </p:spPr>
      </p:pic>
      <p:sp>
        <p:nvSpPr>
          <p:cNvPr id="465" name="Google Shape;465;p66"/>
          <p:cNvSpPr/>
          <p:nvPr/>
        </p:nvSpPr>
        <p:spPr>
          <a:xfrm>
            <a:off x="4447810" y="4471200"/>
            <a:ext cx="415200" cy="137700"/>
          </a:xfrm>
          <a:prstGeom prst="rect">
            <a:avLst/>
          </a:prstGeom>
          <a:solidFill>
            <a:srgbClr val="FFFFFF"/>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550" b="0" i="0" u="none" strike="noStrike" cap="none">
                <a:solidFill>
                  <a:schemeClr val="dk2"/>
                </a:solidFill>
                <a:latin typeface="Montserrat"/>
                <a:ea typeface="Montserrat"/>
                <a:cs typeface="Montserrat"/>
                <a:sym typeface="Montserrat"/>
              </a:rPr>
              <a:t>VM Series</a:t>
            </a:r>
            <a:endParaRPr sz="550" b="0" i="0" u="none" strike="noStrike" cap="none" dirty="0">
              <a:solidFill>
                <a:schemeClr val="dk2"/>
              </a:solidFill>
              <a:latin typeface="Montserrat"/>
              <a:ea typeface="Montserrat"/>
              <a:cs typeface="Montserrat"/>
              <a:sym typeface="Montserrat"/>
            </a:endParaRPr>
          </a:p>
        </p:txBody>
      </p:sp>
      <p:pic>
        <p:nvPicPr>
          <p:cNvPr id="466" name="Google Shape;466;p66"/>
          <p:cNvPicPr preferRelativeResize="0"/>
          <p:nvPr/>
        </p:nvPicPr>
        <p:blipFill rotWithShape="1">
          <a:blip r:embed="rId12">
            <a:alphaModFix/>
          </a:blip>
          <a:srcRect/>
          <a:stretch/>
        </p:blipFill>
        <p:spPr>
          <a:xfrm>
            <a:off x="5149444" y="4204730"/>
            <a:ext cx="424859" cy="106214"/>
          </a:xfrm>
          <a:prstGeom prst="rect">
            <a:avLst/>
          </a:prstGeom>
          <a:noFill/>
          <a:ln>
            <a:noFill/>
          </a:ln>
        </p:spPr>
      </p:pic>
      <p:sp>
        <p:nvSpPr>
          <p:cNvPr id="467" name="Google Shape;467;p66"/>
          <p:cNvSpPr/>
          <p:nvPr/>
        </p:nvSpPr>
        <p:spPr>
          <a:xfrm>
            <a:off x="5154274" y="4471200"/>
            <a:ext cx="415200" cy="137700"/>
          </a:xfrm>
          <a:prstGeom prst="rect">
            <a:avLst/>
          </a:prstGeom>
          <a:solidFill>
            <a:srgbClr val="FFFFFF"/>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550" b="0" i="0" u="none" strike="noStrike" cap="none">
                <a:solidFill>
                  <a:schemeClr val="dk2"/>
                </a:solidFill>
                <a:latin typeface="Montserrat"/>
                <a:ea typeface="Montserrat"/>
                <a:cs typeface="Montserrat"/>
                <a:sym typeface="Montserrat"/>
              </a:rPr>
              <a:t>Panorama</a:t>
            </a:r>
            <a:endParaRPr sz="550" b="0" i="0" u="none" strike="noStrike" cap="none" dirty="0">
              <a:solidFill>
                <a:schemeClr val="dk2"/>
              </a:solidFill>
              <a:latin typeface="Montserrat"/>
              <a:ea typeface="Montserrat"/>
              <a:cs typeface="Montserrat"/>
              <a:sym typeface="Montserrat"/>
            </a:endParaRPr>
          </a:p>
        </p:txBody>
      </p:sp>
      <p:cxnSp>
        <p:nvCxnSpPr>
          <p:cNvPr id="468" name="Google Shape;468;p66"/>
          <p:cNvCxnSpPr/>
          <p:nvPr/>
        </p:nvCxnSpPr>
        <p:spPr>
          <a:xfrm rot="10800000">
            <a:off x="3290600" y="2006250"/>
            <a:ext cx="262500" cy="258600"/>
          </a:xfrm>
          <a:prstGeom prst="straightConnector1">
            <a:avLst/>
          </a:prstGeom>
          <a:noFill/>
          <a:ln w="9525" cap="flat" cmpd="sng">
            <a:solidFill>
              <a:schemeClr val="dk2"/>
            </a:solidFill>
            <a:prstDash val="solid"/>
            <a:round/>
            <a:headEnd type="triangle" w="med" len="med"/>
            <a:tailEnd type="triangle" w="med" len="med"/>
          </a:ln>
        </p:spPr>
      </p:cxnSp>
      <p:cxnSp>
        <p:nvCxnSpPr>
          <p:cNvPr id="469" name="Google Shape;469;p66"/>
          <p:cNvCxnSpPr/>
          <p:nvPr/>
        </p:nvCxnSpPr>
        <p:spPr>
          <a:xfrm rot="10800000" flipH="1">
            <a:off x="4659000" y="2006250"/>
            <a:ext cx="262500" cy="258600"/>
          </a:xfrm>
          <a:prstGeom prst="straightConnector1">
            <a:avLst/>
          </a:prstGeom>
          <a:noFill/>
          <a:ln w="9525" cap="flat" cmpd="sng">
            <a:solidFill>
              <a:schemeClr val="dk2"/>
            </a:solidFill>
            <a:prstDash val="solid"/>
            <a:round/>
            <a:headEnd type="triangle" w="med" len="med"/>
            <a:tailEnd type="triangle" w="med" len="med"/>
          </a:ln>
        </p:spPr>
      </p:cxnSp>
      <p:sp>
        <p:nvSpPr>
          <p:cNvPr id="470" name="Google Shape;470;p66"/>
          <p:cNvSpPr txBox="1">
            <a:spLocks noGrp="1"/>
          </p:cNvSpPr>
          <p:nvPr>
            <p:ph type="title"/>
          </p:nvPr>
        </p:nvSpPr>
        <p:spPr>
          <a:xfrm>
            <a:off x="311700" y="2310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solidFill>
                  <a:schemeClr val="accent1"/>
                </a:solidFill>
              </a:rPr>
              <a:t>Cloud Identity Engine </a:t>
            </a:r>
            <a:r>
              <a:rPr lang="en">
                <a:solidFill>
                  <a:schemeClr val="dk1"/>
                </a:solidFill>
              </a:rPr>
              <a:t>now </a:t>
            </a:r>
            <a:r>
              <a:rPr lang="en"/>
              <a:t>expands Identity Sources</a:t>
            </a:r>
            <a:endParaRPr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67"/>
          <p:cNvPicPr preferRelativeResize="0"/>
          <p:nvPr/>
        </p:nvPicPr>
        <p:blipFill>
          <a:blip r:embed="rId3">
            <a:alphaModFix/>
          </a:blip>
          <a:stretch>
            <a:fillRect/>
          </a:stretch>
        </p:blipFill>
        <p:spPr>
          <a:xfrm>
            <a:off x="1424607" y="1164167"/>
            <a:ext cx="1336200" cy="1159976"/>
          </a:xfrm>
          <a:prstGeom prst="rect">
            <a:avLst/>
          </a:prstGeom>
          <a:noFill/>
          <a:ln>
            <a:noFill/>
          </a:ln>
        </p:spPr>
      </p:pic>
      <p:sp>
        <p:nvSpPr>
          <p:cNvPr id="476" name="Google Shape;476;p67"/>
          <p:cNvSpPr txBox="1"/>
          <p:nvPr/>
        </p:nvSpPr>
        <p:spPr>
          <a:xfrm>
            <a:off x="929776" y="2335350"/>
            <a:ext cx="24078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Montserrat Medium"/>
                <a:ea typeface="Montserrat Medium"/>
                <a:cs typeface="Montserrat Medium"/>
                <a:sym typeface="Montserrat Medium"/>
              </a:rPr>
              <a:t>Modern attacks are evolving and morphing constantly</a:t>
            </a:r>
            <a:endParaRPr sz="1200" dirty="0">
              <a:latin typeface="Montserrat Medium"/>
              <a:ea typeface="Montserrat Medium"/>
              <a:cs typeface="Montserrat Medium"/>
              <a:sym typeface="Montserrat Medium"/>
            </a:endParaRPr>
          </a:p>
        </p:txBody>
      </p:sp>
      <p:pic>
        <p:nvPicPr>
          <p:cNvPr id="477" name="Google Shape;477;p67"/>
          <p:cNvPicPr preferRelativeResize="0"/>
          <p:nvPr/>
        </p:nvPicPr>
        <p:blipFill rotWithShape="1">
          <a:blip r:embed="rId4">
            <a:alphaModFix/>
          </a:blip>
          <a:srcRect/>
          <a:stretch/>
        </p:blipFill>
        <p:spPr>
          <a:xfrm>
            <a:off x="1805588" y="1420471"/>
            <a:ext cx="656175" cy="608433"/>
          </a:xfrm>
          <a:prstGeom prst="rect">
            <a:avLst/>
          </a:prstGeom>
          <a:noFill/>
          <a:ln>
            <a:noFill/>
          </a:ln>
        </p:spPr>
      </p:pic>
      <p:sp>
        <p:nvSpPr>
          <p:cNvPr id="478" name="Google Shape;478;p67"/>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 #2 - Evolving and Morphing Attacks</a:t>
            </a:r>
            <a:endParaRPr dirty="0"/>
          </a:p>
        </p:txBody>
      </p:sp>
      <p:pic>
        <p:nvPicPr>
          <p:cNvPr id="479" name="Google Shape;479;p67"/>
          <p:cNvPicPr preferRelativeResize="0"/>
          <p:nvPr/>
        </p:nvPicPr>
        <p:blipFill>
          <a:blip r:embed="rId5">
            <a:alphaModFix/>
          </a:blip>
          <a:stretch>
            <a:fillRect/>
          </a:stretch>
        </p:blipFill>
        <p:spPr>
          <a:xfrm>
            <a:off x="5465788" y="1517875"/>
            <a:ext cx="860676" cy="466000"/>
          </a:xfrm>
          <a:prstGeom prst="rect">
            <a:avLst/>
          </a:prstGeom>
          <a:noFill/>
          <a:ln>
            <a:noFill/>
          </a:ln>
        </p:spPr>
      </p:pic>
      <p:sp>
        <p:nvSpPr>
          <p:cNvPr id="480" name="Google Shape;480;p67"/>
          <p:cNvSpPr txBox="1"/>
          <p:nvPr/>
        </p:nvSpPr>
        <p:spPr>
          <a:xfrm>
            <a:off x="4703800" y="2335350"/>
            <a:ext cx="30261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Montserrat Medium"/>
                <a:ea typeface="Montserrat Medium"/>
                <a:cs typeface="Montserrat Medium"/>
                <a:sym typeface="Montserrat Medium"/>
              </a:rPr>
              <a:t>NGFWs need inline Machine Learning (ML) to deal with unknown threats and morphing attacks</a:t>
            </a:r>
            <a:endParaRPr sz="1200" dirty="0">
              <a:latin typeface="Montserrat Medium"/>
              <a:ea typeface="Montserrat Medium"/>
              <a:cs typeface="Montserrat Medium"/>
              <a:sym typeface="Montserrat Medium"/>
            </a:endParaRPr>
          </a:p>
        </p:txBody>
      </p:sp>
      <p:sp>
        <p:nvSpPr>
          <p:cNvPr id="481" name="Google Shape;481;p67"/>
          <p:cNvSpPr/>
          <p:nvPr/>
        </p:nvSpPr>
        <p:spPr>
          <a:xfrm>
            <a:off x="3512675" y="1679500"/>
            <a:ext cx="973200" cy="246000"/>
          </a:xfrm>
          <a:prstGeom prst="rightArrow">
            <a:avLst>
              <a:gd name="adj1" fmla="val 50000"/>
              <a:gd name="adj2" fmla="val 50000"/>
            </a:avLst>
          </a:prstGeom>
          <a:gradFill>
            <a:gsLst>
              <a:gs pos="0">
                <a:srgbClr val="FA582D">
                  <a:alpha val="0"/>
                </a:srgbClr>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82" name="Google Shape;482;p67"/>
          <p:cNvPicPr preferRelativeResize="0"/>
          <p:nvPr/>
        </p:nvPicPr>
        <p:blipFill>
          <a:blip r:embed="rId6">
            <a:alphaModFix/>
          </a:blip>
          <a:stretch>
            <a:fillRect/>
          </a:stretch>
        </p:blipFill>
        <p:spPr>
          <a:xfrm>
            <a:off x="5244228" y="1160153"/>
            <a:ext cx="1336200" cy="1158235"/>
          </a:xfrm>
          <a:prstGeom prst="rect">
            <a:avLst/>
          </a:prstGeom>
          <a:noFill/>
          <a:ln>
            <a:noFill/>
          </a:ln>
        </p:spPr>
      </p:pic>
      <p:pic>
        <p:nvPicPr>
          <p:cNvPr id="483" name="Google Shape;483;p67"/>
          <p:cNvPicPr preferRelativeResize="0"/>
          <p:nvPr/>
        </p:nvPicPr>
        <p:blipFill rotWithShape="1">
          <a:blip r:embed="rId7">
            <a:alphaModFix/>
          </a:blip>
          <a:srcRect/>
          <a:stretch/>
        </p:blipFill>
        <p:spPr>
          <a:xfrm>
            <a:off x="792352" y="3376502"/>
            <a:ext cx="456500" cy="404100"/>
          </a:xfrm>
          <a:prstGeom prst="rect">
            <a:avLst/>
          </a:prstGeom>
          <a:noFill/>
          <a:ln>
            <a:noFill/>
          </a:ln>
        </p:spPr>
      </p:pic>
      <p:pic>
        <p:nvPicPr>
          <p:cNvPr id="484" name="Google Shape;484;p67"/>
          <p:cNvPicPr preferRelativeResize="0"/>
          <p:nvPr/>
        </p:nvPicPr>
        <p:blipFill>
          <a:blip r:embed="rId8">
            <a:alphaModFix/>
          </a:blip>
          <a:stretch>
            <a:fillRect/>
          </a:stretch>
        </p:blipFill>
        <p:spPr>
          <a:xfrm>
            <a:off x="803512" y="4328550"/>
            <a:ext cx="434176" cy="431850"/>
          </a:xfrm>
          <a:prstGeom prst="rect">
            <a:avLst/>
          </a:prstGeom>
          <a:noFill/>
          <a:ln>
            <a:noFill/>
          </a:ln>
        </p:spPr>
      </p:pic>
      <p:pic>
        <p:nvPicPr>
          <p:cNvPr id="485" name="Google Shape;485;p67"/>
          <p:cNvPicPr preferRelativeResize="0"/>
          <p:nvPr/>
        </p:nvPicPr>
        <p:blipFill rotWithShape="1">
          <a:blip r:embed="rId9">
            <a:alphaModFix/>
          </a:blip>
          <a:srcRect/>
          <a:stretch/>
        </p:blipFill>
        <p:spPr>
          <a:xfrm>
            <a:off x="1354729" y="3888375"/>
            <a:ext cx="418325" cy="404100"/>
          </a:xfrm>
          <a:prstGeom prst="rect">
            <a:avLst/>
          </a:prstGeom>
          <a:noFill/>
          <a:ln>
            <a:noFill/>
          </a:ln>
        </p:spPr>
      </p:pic>
      <p:pic>
        <p:nvPicPr>
          <p:cNvPr id="486" name="Google Shape;486;p67"/>
          <p:cNvPicPr preferRelativeResize="0"/>
          <p:nvPr/>
        </p:nvPicPr>
        <p:blipFill>
          <a:blip r:embed="rId10">
            <a:alphaModFix/>
          </a:blip>
          <a:stretch>
            <a:fillRect/>
          </a:stretch>
        </p:blipFill>
        <p:spPr>
          <a:xfrm>
            <a:off x="4047624" y="3957312"/>
            <a:ext cx="656176" cy="237163"/>
          </a:xfrm>
          <a:prstGeom prst="rect">
            <a:avLst/>
          </a:prstGeom>
          <a:noFill/>
          <a:ln>
            <a:noFill/>
          </a:ln>
        </p:spPr>
      </p:pic>
      <p:pic>
        <p:nvPicPr>
          <p:cNvPr id="487" name="Google Shape;487;p67"/>
          <p:cNvPicPr preferRelativeResize="0"/>
          <p:nvPr/>
        </p:nvPicPr>
        <p:blipFill rotWithShape="1">
          <a:blip r:embed="rId11">
            <a:alphaModFix/>
          </a:blip>
          <a:srcRect/>
          <a:stretch/>
        </p:blipFill>
        <p:spPr>
          <a:xfrm>
            <a:off x="5244226" y="3592989"/>
            <a:ext cx="1004081" cy="601491"/>
          </a:xfrm>
          <a:prstGeom prst="rect">
            <a:avLst/>
          </a:prstGeom>
          <a:noFill/>
          <a:ln>
            <a:noFill/>
          </a:ln>
        </p:spPr>
      </p:pic>
      <p:pic>
        <p:nvPicPr>
          <p:cNvPr id="488" name="Google Shape;488;p67"/>
          <p:cNvPicPr preferRelativeResize="0"/>
          <p:nvPr/>
        </p:nvPicPr>
        <p:blipFill rotWithShape="1">
          <a:blip r:embed="rId12">
            <a:alphaModFix/>
          </a:blip>
          <a:srcRect/>
          <a:stretch/>
        </p:blipFill>
        <p:spPr>
          <a:xfrm>
            <a:off x="6532800" y="3582000"/>
            <a:ext cx="258469" cy="329175"/>
          </a:xfrm>
          <a:prstGeom prst="rect">
            <a:avLst/>
          </a:prstGeom>
          <a:noFill/>
          <a:ln>
            <a:noFill/>
          </a:ln>
        </p:spPr>
      </p:pic>
      <p:pic>
        <p:nvPicPr>
          <p:cNvPr id="489" name="Google Shape;489;p67"/>
          <p:cNvPicPr preferRelativeResize="0"/>
          <p:nvPr/>
        </p:nvPicPr>
        <p:blipFill rotWithShape="1">
          <a:blip r:embed="rId12">
            <a:alphaModFix/>
          </a:blip>
          <a:srcRect/>
          <a:stretch/>
        </p:blipFill>
        <p:spPr>
          <a:xfrm>
            <a:off x="6532800" y="3963300"/>
            <a:ext cx="258469" cy="329175"/>
          </a:xfrm>
          <a:prstGeom prst="rect">
            <a:avLst/>
          </a:prstGeom>
          <a:noFill/>
          <a:ln>
            <a:noFill/>
          </a:ln>
        </p:spPr>
      </p:pic>
      <p:pic>
        <p:nvPicPr>
          <p:cNvPr id="490" name="Google Shape;490;p67"/>
          <p:cNvPicPr preferRelativeResize="0"/>
          <p:nvPr/>
        </p:nvPicPr>
        <p:blipFill rotWithShape="1">
          <a:blip r:embed="rId13">
            <a:alphaModFix/>
          </a:blip>
          <a:srcRect/>
          <a:stretch/>
        </p:blipFill>
        <p:spPr>
          <a:xfrm>
            <a:off x="5244226" y="4425677"/>
            <a:ext cx="258475" cy="198094"/>
          </a:xfrm>
          <a:prstGeom prst="rect">
            <a:avLst/>
          </a:prstGeom>
          <a:noFill/>
          <a:ln>
            <a:noFill/>
          </a:ln>
        </p:spPr>
      </p:pic>
      <p:pic>
        <p:nvPicPr>
          <p:cNvPr id="491" name="Google Shape;491;p67"/>
          <p:cNvPicPr preferRelativeResize="0"/>
          <p:nvPr/>
        </p:nvPicPr>
        <p:blipFill rotWithShape="1">
          <a:blip r:embed="rId14">
            <a:alphaModFix/>
          </a:blip>
          <a:srcRect/>
          <a:stretch/>
        </p:blipFill>
        <p:spPr>
          <a:xfrm>
            <a:off x="5791796" y="4338095"/>
            <a:ext cx="456500" cy="373267"/>
          </a:xfrm>
          <a:prstGeom prst="rect">
            <a:avLst/>
          </a:prstGeom>
          <a:noFill/>
          <a:ln>
            <a:noFill/>
          </a:ln>
        </p:spPr>
      </p:pic>
      <p:sp>
        <p:nvSpPr>
          <p:cNvPr id="492" name="Google Shape;492;p67"/>
          <p:cNvSpPr/>
          <p:nvPr/>
        </p:nvSpPr>
        <p:spPr>
          <a:xfrm>
            <a:off x="4572000" y="3357275"/>
            <a:ext cx="2613900" cy="1444800"/>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93" name="Google Shape;493;p67"/>
          <p:cNvCxnSpPr>
            <a:stCxn id="483" idx="3"/>
          </p:cNvCxnSpPr>
          <p:nvPr/>
        </p:nvCxnSpPr>
        <p:spPr>
          <a:xfrm>
            <a:off x="1248852" y="3578552"/>
            <a:ext cx="2478900" cy="414000"/>
          </a:xfrm>
          <a:prstGeom prst="straightConnector1">
            <a:avLst/>
          </a:prstGeom>
          <a:noFill/>
          <a:ln w="9525" cap="flat" cmpd="sng">
            <a:solidFill>
              <a:schemeClr val="dk2"/>
            </a:solidFill>
            <a:prstDash val="solid"/>
            <a:round/>
            <a:headEnd type="none" w="med" len="med"/>
            <a:tailEnd type="triangle" w="med" len="med"/>
          </a:ln>
        </p:spPr>
      </p:cxnSp>
      <p:cxnSp>
        <p:nvCxnSpPr>
          <p:cNvPr id="494" name="Google Shape;494;p67"/>
          <p:cNvCxnSpPr/>
          <p:nvPr/>
        </p:nvCxnSpPr>
        <p:spPr>
          <a:xfrm rot="10800000" flipH="1">
            <a:off x="1773053" y="4079625"/>
            <a:ext cx="1929300" cy="10800"/>
          </a:xfrm>
          <a:prstGeom prst="straightConnector1">
            <a:avLst/>
          </a:prstGeom>
          <a:noFill/>
          <a:ln w="9525" cap="flat" cmpd="sng">
            <a:solidFill>
              <a:schemeClr val="dk2"/>
            </a:solidFill>
            <a:prstDash val="solid"/>
            <a:round/>
            <a:headEnd type="none" w="med" len="med"/>
            <a:tailEnd type="triangle" w="med" len="med"/>
          </a:ln>
        </p:spPr>
      </p:cxnSp>
      <p:cxnSp>
        <p:nvCxnSpPr>
          <p:cNvPr id="495" name="Google Shape;495;p67"/>
          <p:cNvCxnSpPr>
            <a:stCxn id="484" idx="3"/>
          </p:cNvCxnSpPr>
          <p:nvPr/>
        </p:nvCxnSpPr>
        <p:spPr>
          <a:xfrm rot="10800000" flipH="1">
            <a:off x="1237688" y="4156575"/>
            <a:ext cx="2531100" cy="387900"/>
          </a:xfrm>
          <a:prstGeom prst="straightConnector1">
            <a:avLst/>
          </a:prstGeom>
          <a:noFill/>
          <a:ln w="9525" cap="flat" cmpd="sng">
            <a:solidFill>
              <a:schemeClr val="dk2"/>
            </a:solidFill>
            <a:prstDash val="solid"/>
            <a:round/>
            <a:headEnd type="none" w="med" len="med"/>
            <a:tailEnd type="triangle" w="med" len="med"/>
          </a:ln>
        </p:spPr>
      </p:cxnSp>
      <p:pic>
        <p:nvPicPr>
          <p:cNvPr id="496" name="Google Shape;496;p67"/>
          <p:cNvPicPr preferRelativeResize="0"/>
          <p:nvPr/>
        </p:nvPicPr>
        <p:blipFill rotWithShape="1">
          <a:blip r:embed="rId15">
            <a:alphaModFix/>
          </a:blip>
          <a:srcRect/>
          <a:stretch/>
        </p:blipFill>
        <p:spPr>
          <a:xfrm>
            <a:off x="3755024" y="3940164"/>
            <a:ext cx="258475" cy="2856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8"/>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ML-Powered NGFWs from Palo Alto Networks</a:t>
            </a:r>
            <a:endParaRPr dirty="0"/>
          </a:p>
        </p:txBody>
      </p:sp>
      <p:sp>
        <p:nvSpPr>
          <p:cNvPr id="502" name="Google Shape;502;p68"/>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r>
              <a:rPr lang="en" b="0"/>
              <a:t>  |  © 2021 Palo Alto Networks, Inc. All rights reserved.</a:t>
            </a:r>
            <a:endParaRPr dirty="0"/>
          </a:p>
        </p:txBody>
      </p:sp>
      <p:sp>
        <p:nvSpPr>
          <p:cNvPr id="503" name="Google Shape;503;p68"/>
          <p:cNvSpPr txBox="1"/>
          <p:nvPr/>
        </p:nvSpPr>
        <p:spPr>
          <a:xfrm>
            <a:off x="132125" y="2943438"/>
            <a:ext cx="2370000" cy="47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Montserrat"/>
                <a:ea typeface="Montserrat"/>
                <a:cs typeface="Montserrat"/>
                <a:sym typeface="Montserrat"/>
              </a:rPr>
              <a:t>Instant protection from threats using ML</a:t>
            </a:r>
            <a:endParaRPr sz="1200" b="1" dirty="0">
              <a:solidFill>
                <a:srgbClr val="000000"/>
              </a:solidFill>
              <a:latin typeface="Montserrat"/>
              <a:ea typeface="Montserrat"/>
              <a:cs typeface="Montserrat"/>
              <a:sym typeface="Montserrat"/>
            </a:endParaRPr>
          </a:p>
        </p:txBody>
      </p:sp>
      <p:sp>
        <p:nvSpPr>
          <p:cNvPr id="504" name="Google Shape;504;p68"/>
          <p:cNvSpPr txBox="1"/>
          <p:nvPr/>
        </p:nvSpPr>
        <p:spPr>
          <a:xfrm>
            <a:off x="2626475" y="2943450"/>
            <a:ext cx="1728600" cy="47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Montserrat"/>
                <a:ea typeface="Montserrat"/>
                <a:cs typeface="Montserrat"/>
                <a:sym typeface="Montserrat"/>
              </a:rPr>
              <a:t>Near real-time protection via signatures</a:t>
            </a:r>
            <a:endParaRPr sz="1200" b="1" dirty="0">
              <a:solidFill>
                <a:srgbClr val="000000"/>
              </a:solidFill>
              <a:latin typeface="Montserrat"/>
              <a:ea typeface="Montserrat"/>
              <a:cs typeface="Montserrat"/>
              <a:sym typeface="Montserrat"/>
            </a:endParaRPr>
          </a:p>
        </p:txBody>
      </p:sp>
      <p:sp>
        <p:nvSpPr>
          <p:cNvPr id="505" name="Google Shape;505;p68"/>
          <p:cNvSpPr txBox="1"/>
          <p:nvPr/>
        </p:nvSpPr>
        <p:spPr>
          <a:xfrm>
            <a:off x="4522450" y="2943438"/>
            <a:ext cx="2230800" cy="47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Montserrat"/>
                <a:ea typeface="Montserrat"/>
                <a:cs typeface="Montserrat"/>
                <a:sym typeface="Montserrat"/>
              </a:rPr>
              <a:t>Complete, natively integrated IoT security</a:t>
            </a:r>
            <a:endParaRPr sz="1200" b="1" dirty="0">
              <a:solidFill>
                <a:srgbClr val="000000"/>
              </a:solidFill>
              <a:latin typeface="Montserrat"/>
              <a:ea typeface="Montserrat"/>
              <a:cs typeface="Montserrat"/>
              <a:sym typeface="Montserrat"/>
            </a:endParaRPr>
          </a:p>
        </p:txBody>
      </p:sp>
      <p:sp>
        <p:nvSpPr>
          <p:cNvPr id="506" name="Google Shape;506;p68"/>
          <p:cNvSpPr txBox="1"/>
          <p:nvPr/>
        </p:nvSpPr>
        <p:spPr>
          <a:xfrm>
            <a:off x="6794138" y="2943438"/>
            <a:ext cx="2007900" cy="47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Montserrat"/>
                <a:ea typeface="Montserrat"/>
                <a:cs typeface="Montserrat"/>
                <a:sym typeface="Montserrat"/>
              </a:rPr>
              <a:t>Automatic policy recommendations</a:t>
            </a:r>
            <a:endParaRPr sz="1200" b="1" dirty="0">
              <a:latin typeface="Montserrat"/>
              <a:ea typeface="Montserrat"/>
              <a:cs typeface="Montserrat"/>
              <a:sym typeface="Montserrat"/>
            </a:endParaRPr>
          </a:p>
        </p:txBody>
      </p:sp>
      <p:pic>
        <p:nvPicPr>
          <p:cNvPr id="507" name="Google Shape;507;p68"/>
          <p:cNvPicPr preferRelativeResize="0"/>
          <p:nvPr/>
        </p:nvPicPr>
        <p:blipFill rotWithShape="1">
          <a:blip r:embed="rId3">
            <a:alphaModFix/>
          </a:blip>
          <a:srcRect r="2334"/>
          <a:stretch/>
        </p:blipFill>
        <p:spPr>
          <a:xfrm>
            <a:off x="639462" y="1425931"/>
            <a:ext cx="1355477" cy="1352236"/>
          </a:xfrm>
          <a:prstGeom prst="rect">
            <a:avLst/>
          </a:prstGeom>
          <a:noFill/>
          <a:ln>
            <a:noFill/>
          </a:ln>
        </p:spPr>
      </p:pic>
      <p:pic>
        <p:nvPicPr>
          <p:cNvPr id="508" name="Google Shape;508;p68"/>
          <p:cNvPicPr preferRelativeResize="0"/>
          <p:nvPr/>
        </p:nvPicPr>
        <p:blipFill rotWithShape="1">
          <a:blip r:embed="rId4">
            <a:alphaModFix/>
          </a:blip>
          <a:srcRect r="2334"/>
          <a:stretch/>
        </p:blipFill>
        <p:spPr>
          <a:xfrm>
            <a:off x="2799761" y="1425931"/>
            <a:ext cx="1355477" cy="1352236"/>
          </a:xfrm>
          <a:prstGeom prst="rect">
            <a:avLst/>
          </a:prstGeom>
          <a:noFill/>
          <a:ln>
            <a:noFill/>
          </a:ln>
        </p:spPr>
      </p:pic>
      <p:pic>
        <p:nvPicPr>
          <p:cNvPr id="509" name="Google Shape;509;p68"/>
          <p:cNvPicPr preferRelativeResize="0"/>
          <p:nvPr/>
        </p:nvPicPr>
        <p:blipFill rotWithShape="1">
          <a:blip r:embed="rId5">
            <a:alphaModFix/>
          </a:blip>
          <a:srcRect r="2334"/>
          <a:stretch/>
        </p:blipFill>
        <p:spPr>
          <a:xfrm>
            <a:off x="4960061" y="1424562"/>
            <a:ext cx="1355477" cy="1354975"/>
          </a:xfrm>
          <a:prstGeom prst="rect">
            <a:avLst/>
          </a:prstGeom>
          <a:noFill/>
          <a:ln>
            <a:noFill/>
          </a:ln>
        </p:spPr>
      </p:pic>
      <p:pic>
        <p:nvPicPr>
          <p:cNvPr id="510" name="Google Shape;510;p68"/>
          <p:cNvPicPr preferRelativeResize="0"/>
          <p:nvPr/>
        </p:nvPicPr>
        <p:blipFill rotWithShape="1">
          <a:blip r:embed="rId6">
            <a:alphaModFix/>
          </a:blip>
          <a:srcRect r="2334"/>
          <a:stretch/>
        </p:blipFill>
        <p:spPr>
          <a:xfrm>
            <a:off x="7120360" y="1424562"/>
            <a:ext cx="1355477" cy="1354975"/>
          </a:xfrm>
          <a:prstGeom prst="rect">
            <a:avLst/>
          </a:prstGeom>
          <a:noFill/>
          <a:ln>
            <a:noFill/>
          </a:ln>
        </p:spPr>
      </p:pic>
      <p:sp>
        <p:nvSpPr>
          <p:cNvPr id="511" name="Google Shape;511;p68"/>
          <p:cNvSpPr txBox="1"/>
          <p:nvPr/>
        </p:nvSpPr>
        <p:spPr>
          <a:xfrm>
            <a:off x="288925" y="3832000"/>
            <a:ext cx="1838400" cy="622500"/>
          </a:xfrm>
          <a:prstGeom prst="rect">
            <a:avLst/>
          </a:prstGeom>
          <a:noFill/>
          <a:ln>
            <a:noFill/>
          </a:ln>
        </p:spPr>
        <p:txBody>
          <a:bodyPr spcFirstLastPara="1" wrap="square" lIns="91425" tIns="91425" rIns="91425" bIns="91425" anchor="ctr" anchorCtr="0">
            <a:noAutofit/>
          </a:bodyPr>
          <a:lstStyle/>
          <a:p>
            <a:pPr marL="0" lvl="0" indent="0" algn="ctr" rtl="0">
              <a:spcBef>
                <a:spcPts val="360"/>
              </a:spcBef>
              <a:spcAft>
                <a:spcPts val="0"/>
              </a:spcAft>
              <a:buNone/>
            </a:pPr>
            <a:r>
              <a:rPr lang="en" sz="900">
                <a:solidFill>
                  <a:schemeClr val="dk1"/>
                </a:solidFill>
                <a:latin typeface="Montserrat"/>
                <a:ea typeface="Montserrat"/>
                <a:cs typeface="Montserrat"/>
                <a:sym typeface="Montserrat"/>
              </a:rPr>
              <a:t>Up to 95% of unknown file- and web-based threats prevented inline</a:t>
            </a:r>
            <a:endParaRPr sz="900" dirty="0"/>
          </a:p>
        </p:txBody>
      </p:sp>
      <p:sp>
        <p:nvSpPr>
          <p:cNvPr id="512" name="Google Shape;512;p68"/>
          <p:cNvSpPr txBox="1"/>
          <p:nvPr/>
        </p:nvSpPr>
        <p:spPr>
          <a:xfrm>
            <a:off x="2464925" y="3832000"/>
            <a:ext cx="2007900" cy="622500"/>
          </a:xfrm>
          <a:prstGeom prst="rect">
            <a:avLst/>
          </a:prstGeom>
          <a:noFill/>
          <a:ln>
            <a:noFill/>
          </a:ln>
        </p:spPr>
        <p:txBody>
          <a:bodyPr spcFirstLastPara="1" wrap="square" lIns="91425" tIns="91425" rIns="91425" bIns="91425" anchor="ctr" anchorCtr="0">
            <a:noAutofit/>
          </a:bodyPr>
          <a:lstStyle/>
          <a:p>
            <a:pPr marL="0" lvl="0" indent="0" algn="ctr" rtl="0">
              <a:spcBef>
                <a:spcPts val="360"/>
              </a:spcBef>
              <a:spcAft>
                <a:spcPts val="0"/>
              </a:spcAft>
              <a:buNone/>
            </a:pPr>
            <a:r>
              <a:rPr lang="en" sz="900">
                <a:solidFill>
                  <a:schemeClr val="dk1"/>
                </a:solidFill>
                <a:latin typeface="Montserrat"/>
                <a:ea typeface="Montserrat"/>
                <a:cs typeface="Montserrat"/>
                <a:sym typeface="Montserrat"/>
              </a:rPr>
              <a:t>&lt;10 second signature delivery, resulting in 99.5% reduction in systems infected</a:t>
            </a:r>
            <a:endParaRPr sz="900" dirty="0"/>
          </a:p>
        </p:txBody>
      </p:sp>
      <p:sp>
        <p:nvSpPr>
          <p:cNvPr id="513" name="Google Shape;513;p68"/>
          <p:cNvSpPr txBox="1"/>
          <p:nvPr/>
        </p:nvSpPr>
        <p:spPr>
          <a:xfrm>
            <a:off x="4811875" y="3832000"/>
            <a:ext cx="1838400" cy="622500"/>
          </a:xfrm>
          <a:prstGeom prst="rect">
            <a:avLst/>
          </a:prstGeom>
          <a:noFill/>
          <a:ln>
            <a:noFill/>
          </a:ln>
        </p:spPr>
        <p:txBody>
          <a:bodyPr spcFirstLastPara="1" wrap="square" lIns="91425" tIns="91425" rIns="91425" bIns="91425" anchor="ctr" anchorCtr="0">
            <a:noAutofit/>
          </a:bodyPr>
          <a:lstStyle/>
          <a:p>
            <a:pPr marL="0" lvl="0" indent="0" algn="ctr" rtl="0">
              <a:spcBef>
                <a:spcPts val="360"/>
              </a:spcBef>
              <a:spcAft>
                <a:spcPts val="0"/>
              </a:spcAft>
              <a:buNone/>
            </a:pPr>
            <a:r>
              <a:rPr lang="en" sz="900">
                <a:solidFill>
                  <a:schemeClr val="dk1"/>
                </a:solidFill>
                <a:latin typeface="Montserrat"/>
                <a:ea typeface="Montserrat"/>
                <a:cs typeface="Montserrat"/>
                <a:sym typeface="Montserrat"/>
              </a:rPr>
              <a:t>3x IoT devices detected</a:t>
            </a:r>
            <a:endParaRPr sz="900" dirty="0">
              <a:solidFill>
                <a:schemeClr val="dk1"/>
              </a:solidFill>
              <a:latin typeface="Montserrat"/>
              <a:ea typeface="Montserrat"/>
              <a:cs typeface="Montserrat"/>
              <a:sym typeface="Montserrat"/>
            </a:endParaRPr>
          </a:p>
        </p:txBody>
      </p:sp>
      <p:sp>
        <p:nvSpPr>
          <p:cNvPr id="514" name="Google Shape;514;p68"/>
          <p:cNvSpPr txBox="1"/>
          <p:nvPr/>
        </p:nvSpPr>
        <p:spPr>
          <a:xfrm>
            <a:off x="6945475" y="3832000"/>
            <a:ext cx="1838400" cy="622500"/>
          </a:xfrm>
          <a:prstGeom prst="rect">
            <a:avLst/>
          </a:prstGeom>
          <a:noFill/>
          <a:ln>
            <a:noFill/>
          </a:ln>
        </p:spPr>
        <p:txBody>
          <a:bodyPr spcFirstLastPara="1" wrap="square" lIns="91425" tIns="91425" rIns="91425" bIns="91425" anchor="ctr" anchorCtr="0">
            <a:noAutofit/>
          </a:bodyPr>
          <a:lstStyle/>
          <a:p>
            <a:pPr marL="0" lvl="0" indent="0" algn="ctr" rtl="0">
              <a:spcBef>
                <a:spcPts val="360"/>
              </a:spcBef>
              <a:spcAft>
                <a:spcPts val="0"/>
              </a:spcAft>
              <a:buNone/>
            </a:pPr>
            <a:r>
              <a:rPr lang="en" sz="900">
                <a:solidFill>
                  <a:schemeClr val="dk1"/>
                </a:solidFill>
                <a:latin typeface="Montserrat"/>
                <a:ea typeface="Montserrat"/>
                <a:cs typeface="Montserrat"/>
                <a:sym typeface="Montserrat"/>
              </a:rPr>
              <a:t>99% of breaches are caused by misconfiguration, according to Gartner</a:t>
            </a:r>
            <a:endParaRPr sz="900" dirty="0"/>
          </a:p>
        </p:txBody>
      </p:sp>
      <p:pic>
        <p:nvPicPr>
          <p:cNvPr id="515" name="Google Shape;515;p68"/>
          <p:cNvPicPr preferRelativeResize="0"/>
          <p:nvPr/>
        </p:nvPicPr>
        <p:blipFill rotWithShape="1">
          <a:blip r:embed="rId7">
            <a:alphaModFix/>
          </a:blip>
          <a:srcRect/>
          <a:stretch/>
        </p:blipFill>
        <p:spPr>
          <a:xfrm>
            <a:off x="940012" y="1724861"/>
            <a:ext cx="754381" cy="754381"/>
          </a:xfrm>
          <a:prstGeom prst="rect">
            <a:avLst/>
          </a:prstGeom>
          <a:noFill/>
          <a:ln>
            <a:noFill/>
          </a:ln>
        </p:spPr>
      </p:pic>
      <p:pic>
        <p:nvPicPr>
          <p:cNvPr id="516" name="Google Shape;516;p68"/>
          <p:cNvPicPr preferRelativeResize="0"/>
          <p:nvPr/>
        </p:nvPicPr>
        <p:blipFill rotWithShape="1">
          <a:blip r:embed="rId8">
            <a:alphaModFix/>
          </a:blip>
          <a:srcRect/>
          <a:stretch/>
        </p:blipFill>
        <p:spPr>
          <a:xfrm>
            <a:off x="3021093" y="1786594"/>
            <a:ext cx="912801" cy="630905"/>
          </a:xfrm>
          <a:prstGeom prst="rect">
            <a:avLst/>
          </a:prstGeom>
          <a:noFill/>
          <a:ln>
            <a:noFill/>
          </a:ln>
        </p:spPr>
      </p:pic>
      <p:pic>
        <p:nvPicPr>
          <p:cNvPr id="517" name="Google Shape;517;p68"/>
          <p:cNvPicPr preferRelativeResize="0"/>
          <p:nvPr/>
        </p:nvPicPr>
        <p:blipFill rotWithShape="1">
          <a:blip r:embed="rId9">
            <a:alphaModFix/>
          </a:blip>
          <a:srcRect/>
          <a:stretch/>
        </p:blipFill>
        <p:spPr>
          <a:xfrm>
            <a:off x="5270440" y="1782393"/>
            <a:ext cx="734711" cy="639293"/>
          </a:xfrm>
          <a:prstGeom prst="rect">
            <a:avLst/>
          </a:prstGeom>
          <a:noFill/>
          <a:ln>
            <a:noFill/>
          </a:ln>
        </p:spPr>
      </p:pic>
      <p:pic>
        <p:nvPicPr>
          <p:cNvPr id="518" name="Google Shape;518;p68"/>
          <p:cNvPicPr preferRelativeResize="0"/>
          <p:nvPr/>
        </p:nvPicPr>
        <p:blipFill rotWithShape="1">
          <a:blip r:embed="rId10">
            <a:alphaModFix/>
          </a:blip>
          <a:srcRect/>
          <a:stretch/>
        </p:blipFill>
        <p:spPr>
          <a:xfrm>
            <a:off x="7449762" y="1825066"/>
            <a:ext cx="829819" cy="5539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69"/>
          <p:cNvPicPr preferRelativeResize="0"/>
          <p:nvPr/>
        </p:nvPicPr>
        <p:blipFill>
          <a:blip r:embed="rId3">
            <a:alphaModFix/>
          </a:blip>
          <a:stretch>
            <a:fillRect/>
          </a:stretch>
        </p:blipFill>
        <p:spPr>
          <a:xfrm>
            <a:off x="5213490" y="1236353"/>
            <a:ext cx="1336200" cy="1158235"/>
          </a:xfrm>
          <a:prstGeom prst="rect">
            <a:avLst/>
          </a:prstGeom>
          <a:noFill/>
          <a:ln>
            <a:noFill/>
          </a:ln>
        </p:spPr>
      </p:pic>
      <p:pic>
        <p:nvPicPr>
          <p:cNvPr id="524" name="Google Shape;524;p69"/>
          <p:cNvPicPr preferRelativeResize="0"/>
          <p:nvPr/>
        </p:nvPicPr>
        <p:blipFill>
          <a:blip r:embed="rId4">
            <a:alphaModFix/>
          </a:blip>
          <a:stretch>
            <a:fillRect/>
          </a:stretch>
        </p:blipFill>
        <p:spPr>
          <a:xfrm>
            <a:off x="1424607" y="1240367"/>
            <a:ext cx="1336200" cy="1159976"/>
          </a:xfrm>
          <a:prstGeom prst="rect">
            <a:avLst/>
          </a:prstGeom>
          <a:noFill/>
          <a:ln>
            <a:noFill/>
          </a:ln>
        </p:spPr>
      </p:pic>
      <p:sp>
        <p:nvSpPr>
          <p:cNvPr id="525" name="Google Shape;525;p69"/>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 #3 - Multiple Point Products Proliferate </a:t>
            </a:r>
            <a:endParaRPr dirty="0"/>
          </a:p>
        </p:txBody>
      </p:sp>
      <p:sp>
        <p:nvSpPr>
          <p:cNvPr id="526" name="Google Shape;526;p69"/>
          <p:cNvSpPr txBox="1"/>
          <p:nvPr/>
        </p:nvSpPr>
        <p:spPr>
          <a:xfrm>
            <a:off x="4815975" y="2563950"/>
            <a:ext cx="25800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Montserrat Medium"/>
                <a:ea typeface="Montserrat Medium"/>
                <a:cs typeface="Montserrat Medium"/>
                <a:sym typeface="Montserrat Medium"/>
              </a:rPr>
              <a:t>Platform approach with natively integrated services</a:t>
            </a:r>
            <a:endParaRPr sz="1200" dirty="0">
              <a:latin typeface="Montserrat Medium"/>
              <a:ea typeface="Montserrat Medium"/>
              <a:cs typeface="Montserrat Medium"/>
              <a:sym typeface="Montserrat Medium"/>
            </a:endParaRPr>
          </a:p>
        </p:txBody>
      </p:sp>
      <p:pic>
        <p:nvPicPr>
          <p:cNvPr id="527" name="Google Shape;527;p69"/>
          <p:cNvPicPr preferRelativeResize="0"/>
          <p:nvPr/>
        </p:nvPicPr>
        <p:blipFill>
          <a:blip r:embed="rId5">
            <a:alphaModFix/>
          </a:blip>
          <a:stretch>
            <a:fillRect/>
          </a:stretch>
        </p:blipFill>
        <p:spPr>
          <a:xfrm>
            <a:off x="1723095" y="1508568"/>
            <a:ext cx="702150" cy="601434"/>
          </a:xfrm>
          <a:prstGeom prst="rect">
            <a:avLst/>
          </a:prstGeom>
          <a:noFill/>
          <a:ln>
            <a:noFill/>
          </a:ln>
        </p:spPr>
      </p:pic>
      <p:sp>
        <p:nvSpPr>
          <p:cNvPr id="528" name="Google Shape;528;p69"/>
          <p:cNvSpPr txBox="1"/>
          <p:nvPr/>
        </p:nvSpPr>
        <p:spPr>
          <a:xfrm>
            <a:off x="868620" y="2508250"/>
            <a:ext cx="24567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Montserrat Medium"/>
                <a:ea typeface="Montserrat Medium"/>
                <a:cs typeface="Montserrat Medium"/>
                <a:sym typeface="Montserrat Medium"/>
              </a:rPr>
              <a:t>Multiple point products required to achieve security posture</a:t>
            </a:r>
            <a:endParaRPr sz="1200" dirty="0">
              <a:latin typeface="Montserrat Medium"/>
              <a:ea typeface="Montserrat Medium"/>
              <a:cs typeface="Montserrat Medium"/>
              <a:sym typeface="Montserrat Medium"/>
            </a:endParaRPr>
          </a:p>
        </p:txBody>
      </p:sp>
      <p:pic>
        <p:nvPicPr>
          <p:cNvPr id="529" name="Google Shape;529;p69"/>
          <p:cNvPicPr preferRelativeResize="0"/>
          <p:nvPr/>
        </p:nvPicPr>
        <p:blipFill rotWithShape="1">
          <a:blip r:embed="rId6">
            <a:alphaModFix/>
          </a:blip>
          <a:srcRect/>
          <a:stretch/>
        </p:blipFill>
        <p:spPr>
          <a:xfrm>
            <a:off x="5542539" y="1490652"/>
            <a:ext cx="685801" cy="659423"/>
          </a:xfrm>
          <a:prstGeom prst="rect">
            <a:avLst/>
          </a:prstGeom>
          <a:noFill/>
          <a:ln>
            <a:noFill/>
          </a:ln>
        </p:spPr>
      </p:pic>
      <p:sp>
        <p:nvSpPr>
          <p:cNvPr id="530" name="Google Shape;530;p69"/>
          <p:cNvSpPr/>
          <p:nvPr/>
        </p:nvSpPr>
        <p:spPr>
          <a:xfrm>
            <a:off x="3481937" y="1755700"/>
            <a:ext cx="973200" cy="246000"/>
          </a:xfrm>
          <a:prstGeom prst="rightArrow">
            <a:avLst>
              <a:gd name="adj1" fmla="val 50000"/>
              <a:gd name="adj2" fmla="val 50000"/>
            </a:avLst>
          </a:prstGeom>
          <a:gradFill>
            <a:gsLst>
              <a:gs pos="0">
                <a:srgbClr val="FA582D">
                  <a:alpha val="0"/>
                </a:srgbClr>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31" name="Google Shape;531;p69"/>
          <p:cNvPicPr preferRelativeResize="0"/>
          <p:nvPr/>
        </p:nvPicPr>
        <p:blipFill>
          <a:blip r:embed="rId7">
            <a:alphaModFix/>
          </a:blip>
          <a:stretch>
            <a:fillRect/>
          </a:stretch>
        </p:blipFill>
        <p:spPr>
          <a:xfrm>
            <a:off x="2630025" y="4096975"/>
            <a:ext cx="533000" cy="246000"/>
          </a:xfrm>
          <a:prstGeom prst="rect">
            <a:avLst/>
          </a:prstGeom>
          <a:noFill/>
          <a:ln>
            <a:noFill/>
          </a:ln>
        </p:spPr>
      </p:pic>
      <p:pic>
        <p:nvPicPr>
          <p:cNvPr id="532" name="Google Shape;532;p69"/>
          <p:cNvPicPr preferRelativeResize="0"/>
          <p:nvPr/>
        </p:nvPicPr>
        <p:blipFill>
          <a:blip r:embed="rId8">
            <a:alphaModFix/>
          </a:blip>
          <a:stretch>
            <a:fillRect/>
          </a:stretch>
        </p:blipFill>
        <p:spPr>
          <a:xfrm>
            <a:off x="487000" y="4260738"/>
            <a:ext cx="563125" cy="208100"/>
          </a:xfrm>
          <a:prstGeom prst="rect">
            <a:avLst/>
          </a:prstGeom>
          <a:noFill/>
          <a:ln>
            <a:noFill/>
          </a:ln>
        </p:spPr>
      </p:pic>
      <p:pic>
        <p:nvPicPr>
          <p:cNvPr id="533" name="Google Shape;533;p69"/>
          <p:cNvPicPr preferRelativeResize="0"/>
          <p:nvPr/>
        </p:nvPicPr>
        <p:blipFill>
          <a:blip r:embed="rId9">
            <a:alphaModFix/>
          </a:blip>
          <a:stretch>
            <a:fillRect/>
          </a:stretch>
        </p:blipFill>
        <p:spPr>
          <a:xfrm>
            <a:off x="2041875" y="4391975"/>
            <a:ext cx="593850" cy="172225"/>
          </a:xfrm>
          <a:prstGeom prst="rect">
            <a:avLst/>
          </a:prstGeom>
          <a:noFill/>
          <a:ln>
            <a:noFill/>
          </a:ln>
        </p:spPr>
      </p:pic>
      <p:pic>
        <p:nvPicPr>
          <p:cNvPr id="534" name="Google Shape;534;p69"/>
          <p:cNvPicPr preferRelativeResize="0"/>
          <p:nvPr/>
        </p:nvPicPr>
        <p:blipFill>
          <a:blip r:embed="rId10">
            <a:alphaModFix/>
          </a:blip>
          <a:stretch>
            <a:fillRect/>
          </a:stretch>
        </p:blipFill>
        <p:spPr>
          <a:xfrm>
            <a:off x="1382250" y="4115938"/>
            <a:ext cx="286806" cy="208075"/>
          </a:xfrm>
          <a:prstGeom prst="rect">
            <a:avLst/>
          </a:prstGeom>
          <a:noFill/>
          <a:ln>
            <a:noFill/>
          </a:ln>
        </p:spPr>
      </p:pic>
      <p:pic>
        <p:nvPicPr>
          <p:cNvPr id="535" name="Google Shape;535;p69"/>
          <p:cNvPicPr preferRelativeResize="0"/>
          <p:nvPr/>
        </p:nvPicPr>
        <p:blipFill>
          <a:blip r:embed="rId11">
            <a:alphaModFix/>
          </a:blip>
          <a:stretch>
            <a:fillRect/>
          </a:stretch>
        </p:blipFill>
        <p:spPr>
          <a:xfrm>
            <a:off x="1077250" y="4494450"/>
            <a:ext cx="645844" cy="172225"/>
          </a:xfrm>
          <a:prstGeom prst="rect">
            <a:avLst/>
          </a:prstGeom>
          <a:noFill/>
          <a:ln>
            <a:noFill/>
          </a:ln>
        </p:spPr>
      </p:pic>
      <p:pic>
        <p:nvPicPr>
          <p:cNvPr id="536" name="Google Shape;536;p69"/>
          <p:cNvPicPr preferRelativeResize="0"/>
          <p:nvPr/>
        </p:nvPicPr>
        <p:blipFill>
          <a:blip r:embed="rId12">
            <a:alphaModFix/>
          </a:blip>
          <a:stretch>
            <a:fillRect/>
          </a:stretch>
        </p:blipFill>
        <p:spPr>
          <a:xfrm>
            <a:off x="2041882" y="3943713"/>
            <a:ext cx="511293" cy="172225"/>
          </a:xfrm>
          <a:prstGeom prst="rect">
            <a:avLst/>
          </a:prstGeom>
          <a:noFill/>
          <a:ln>
            <a:noFill/>
          </a:ln>
        </p:spPr>
      </p:pic>
      <p:pic>
        <p:nvPicPr>
          <p:cNvPr id="537" name="Google Shape;537;p69"/>
          <p:cNvPicPr preferRelativeResize="0"/>
          <p:nvPr/>
        </p:nvPicPr>
        <p:blipFill>
          <a:blip r:embed="rId13">
            <a:alphaModFix/>
          </a:blip>
          <a:stretch>
            <a:fillRect/>
          </a:stretch>
        </p:blipFill>
        <p:spPr>
          <a:xfrm>
            <a:off x="753400" y="3798896"/>
            <a:ext cx="563125" cy="206479"/>
          </a:xfrm>
          <a:prstGeom prst="rect">
            <a:avLst/>
          </a:prstGeom>
          <a:noFill/>
          <a:ln>
            <a:noFill/>
          </a:ln>
        </p:spPr>
      </p:pic>
      <p:pic>
        <p:nvPicPr>
          <p:cNvPr id="538" name="Google Shape;538;p69"/>
          <p:cNvPicPr preferRelativeResize="0"/>
          <p:nvPr/>
        </p:nvPicPr>
        <p:blipFill>
          <a:blip r:embed="rId14">
            <a:alphaModFix/>
          </a:blip>
          <a:stretch>
            <a:fillRect/>
          </a:stretch>
        </p:blipFill>
        <p:spPr>
          <a:xfrm>
            <a:off x="5000095" y="3873700"/>
            <a:ext cx="2827706"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0"/>
          <p:cNvSpPr/>
          <p:nvPr/>
        </p:nvSpPr>
        <p:spPr>
          <a:xfrm>
            <a:off x="381432" y="2433125"/>
            <a:ext cx="5892300" cy="1172100"/>
          </a:xfrm>
          <a:prstGeom prst="roundRect">
            <a:avLst>
              <a:gd name="adj" fmla="val 11637"/>
            </a:avLst>
          </a:prstGeom>
          <a:solidFill>
            <a:srgbClr val="FA582D"/>
          </a:solidFill>
          <a:ln>
            <a:noFill/>
          </a:ln>
          <a:effectLst>
            <a:outerShdw blurRad="200025" dist="28575" algn="bl" rotWithShape="0">
              <a:srgbClr val="000000">
                <a:alpha val="30000"/>
              </a:srgbClr>
            </a:outerShdw>
          </a:effectLst>
        </p:spPr>
        <p:txBody>
          <a:bodyPr spcFirstLastPara="1" wrap="square" lIns="91425" tIns="365750" rIns="91425" bIns="91425" anchor="t" anchorCtr="0">
            <a:noAutofit/>
          </a:bodyPr>
          <a:lstStyle/>
          <a:p>
            <a:pPr marL="0" lvl="0" indent="0" algn="ctr" rtl="0">
              <a:lnSpc>
                <a:spcPct val="90000"/>
              </a:lnSpc>
              <a:spcBef>
                <a:spcPts val="1000"/>
              </a:spcBef>
              <a:spcAft>
                <a:spcPts val="1000"/>
              </a:spcAft>
              <a:buNone/>
            </a:pPr>
            <a:endParaRPr sz="900" dirty="0">
              <a:solidFill>
                <a:srgbClr val="000000"/>
              </a:solidFill>
              <a:latin typeface="Montserrat"/>
              <a:ea typeface="Montserrat"/>
              <a:cs typeface="Montserrat"/>
              <a:sym typeface="Montserrat"/>
            </a:endParaRPr>
          </a:p>
        </p:txBody>
      </p:sp>
      <p:sp>
        <p:nvSpPr>
          <p:cNvPr id="544" name="Google Shape;544;p70"/>
          <p:cNvSpPr/>
          <p:nvPr/>
        </p:nvSpPr>
        <p:spPr>
          <a:xfrm rot="10800000">
            <a:off x="542582" y="2659175"/>
            <a:ext cx="5590200" cy="881100"/>
          </a:xfrm>
          <a:prstGeom prst="roundRect">
            <a:avLst>
              <a:gd name="adj" fmla="val 6405"/>
            </a:avLst>
          </a:prstGeom>
          <a:gradFill>
            <a:gsLst>
              <a:gs pos="0">
                <a:srgbClr val="FFFFFF">
                  <a:alpha val="0"/>
                </a:srgbClr>
              </a:gs>
              <a:gs pos="100000">
                <a:schemeClr val="lt1"/>
              </a:gs>
            </a:gsLst>
            <a:lin ang="5400012" scaled="0"/>
          </a:gradFill>
          <a:ln>
            <a:noFill/>
          </a:ln>
          <a:effectLst>
            <a:outerShdw blurRad="200025" dist="28575" algn="bl" rotWithShape="0">
              <a:srgbClr val="000000">
                <a:alpha val="30000"/>
              </a:srgbClr>
            </a:outerShdw>
          </a:effectLst>
        </p:spPr>
        <p:txBody>
          <a:bodyPr spcFirstLastPara="1" wrap="square" lIns="91425" tIns="365750" rIns="91425" bIns="91425" anchor="t" anchorCtr="0">
            <a:noAutofit/>
          </a:bodyPr>
          <a:lstStyle/>
          <a:p>
            <a:pPr marL="0" lvl="0" indent="0" algn="l" rtl="0">
              <a:lnSpc>
                <a:spcPct val="90000"/>
              </a:lnSpc>
              <a:spcBef>
                <a:spcPts val="1000"/>
              </a:spcBef>
              <a:spcAft>
                <a:spcPts val="1000"/>
              </a:spcAft>
              <a:buNone/>
            </a:pPr>
            <a:endParaRPr sz="900" b="1" dirty="0">
              <a:latin typeface="Montserrat"/>
              <a:ea typeface="Montserrat"/>
              <a:cs typeface="Montserrat"/>
              <a:sym typeface="Montserrat"/>
            </a:endParaRPr>
          </a:p>
        </p:txBody>
      </p:sp>
      <p:sp>
        <p:nvSpPr>
          <p:cNvPr id="545" name="Google Shape;545;p70"/>
          <p:cNvSpPr txBox="1"/>
          <p:nvPr/>
        </p:nvSpPr>
        <p:spPr>
          <a:xfrm>
            <a:off x="1493832" y="2438100"/>
            <a:ext cx="3826800" cy="210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500"/>
              </a:spcAft>
              <a:buNone/>
            </a:pPr>
            <a:r>
              <a:rPr lang="en" sz="1000" b="1">
                <a:solidFill>
                  <a:schemeClr val="lt1"/>
                </a:solidFill>
                <a:latin typeface="Montserrat"/>
                <a:ea typeface="Montserrat"/>
                <a:cs typeface="Montserrat"/>
                <a:sym typeface="Montserrat"/>
              </a:rPr>
              <a:t>Network Security Platform</a:t>
            </a:r>
            <a:endParaRPr sz="1000" b="1" dirty="0">
              <a:solidFill>
                <a:schemeClr val="lt1"/>
              </a:solidFill>
              <a:latin typeface="Montserrat"/>
              <a:ea typeface="Montserrat"/>
              <a:cs typeface="Montserrat"/>
              <a:sym typeface="Montserrat"/>
            </a:endParaRPr>
          </a:p>
        </p:txBody>
      </p:sp>
      <p:sp>
        <p:nvSpPr>
          <p:cNvPr id="546" name="Google Shape;546;p70"/>
          <p:cNvSpPr txBox="1">
            <a:spLocks noGrp="1"/>
          </p:cNvSpPr>
          <p:nvPr>
            <p:ph type="sldNum" idx="12"/>
          </p:nvPr>
        </p:nvSpPr>
        <p:spPr>
          <a:xfrm>
            <a:off x="8935032" y="4940249"/>
            <a:ext cx="264000" cy="1539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14</a:t>
            </a:fld>
            <a:endParaRPr dirty="0"/>
          </a:p>
        </p:txBody>
      </p:sp>
      <p:sp>
        <p:nvSpPr>
          <p:cNvPr id="547" name="Google Shape;547;p70"/>
          <p:cNvSpPr txBox="1">
            <a:spLocks noGrp="1"/>
          </p:cNvSpPr>
          <p:nvPr>
            <p:ph type="title"/>
          </p:nvPr>
        </p:nvSpPr>
        <p:spPr>
          <a:xfrm>
            <a:off x="247898" y="355075"/>
            <a:ext cx="7517100" cy="585900"/>
          </a:xfrm>
          <a:prstGeom prst="rect">
            <a:avLst/>
          </a:prstGeom>
        </p:spPr>
        <p:txBody>
          <a:bodyPr spcFirstLastPara="1" wrap="square" lIns="109725" tIns="54875" rIns="109725" bIns="54875" anchor="ctr" anchorCtr="0">
            <a:noAutofit/>
          </a:bodyPr>
          <a:lstStyle/>
          <a:p>
            <a:pPr marL="0" lvl="0" indent="0" algn="l" rtl="0">
              <a:spcBef>
                <a:spcPts val="0"/>
              </a:spcBef>
              <a:spcAft>
                <a:spcPts val="0"/>
              </a:spcAft>
              <a:buNone/>
            </a:pPr>
            <a:r>
              <a:rPr lang="en" sz="1800"/>
              <a:t>Our network security platform delivers best-in-class security </a:t>
            </a:r>
            <a:endParaRPr sz="1800" dirty="0"/>
          </a:p>
        </p:txBody>
      </p:sp>
      <p:grpSp>
        <p:nvGrpSpPr>
          <p:cNvPr id="548" name="Google Shape;548;p70"/>
          <p:cNvGrpSpPr/>
          <p:nvPr/>
        </p:nvGrpSpPr>
        <p:grpSpPr>
          <a:xfrm>
            <a:off x="1127001" y="1261300"/>
            <a:ext cx="4667706" cy="1176800"/>
            <a:chOff x="943569" y="1261300"/>
            <a:chExt cx="4667706" cy="1176800"/>
          </a:xfrm>
        </p:grpSpPr>
        <p:sp>
          <p:nvSpPr>
            <p:cNvPr id="549" name="Google Shape;549;p70"/>
            <p:cNvSpPr/>
            <p:nvPr/>
          </p:nvSpPr>
          <p:spPr>
            <a:xfrm>
              <a:off x="1222875" y="1261375"/>
              <a:ext cx="547500" cy="547500"/>
            </a:xfrm>
            <a:prstGeom prst="ellipse">
              <a:avLst/>
            </a:prstGeom>
            <a:solidFill>
              <a:schemeClr val="lt1"/>
            </a:solidFill>
            <a:ln>
              <a:noFill/>
            </a:ln>
            <a:effectLst>
              <a:outerShdw blurRad="200025" dist="28575"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50" name="Google Shape;550;p70"/>
            <p:cNvSpPr txBox="1"/>
            <p:nvPr/>
          </p:nvSpPr>
          <p:spPr>
            <a:xfrm>
              <a:off x="943569" y="1864490"/>
              <a:ext cx="1106100" cy="22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B7B7B7"/>
                  </a:solidFill>
                  <a:latin typeface="Montserrat"/>
                  <a:ea typeface="Montserrat"/>
                  <a:cs typeface="Montserrat"/>
                  <a:sym typeface="Montserrat"/>
                </a:rPr>
                <a:t>Internet</a:t>
              </a:r>
              <a:endParaRPr sz="800" b="1" dirty="0">
                <a:solidFill>
                  <a:srgbClr val="B7B7B7"/>
                </a:solidFill>
                <a:latin typeface="Montserrat"/>
                <a:ea typeface="Montserrat"/>
                <a:cs typeface="Montserrat"/>
                <a:sym typeface="Montserrat"/>
              </a:endParaRPr>
            </a:p>
          </p:txBody>
        </p:sp>
        <p:pic>
          <p:nvPicPr>
            <p:cNvPr id="551" name="Google Shape;551;p70"/>
            <p:cNvPicPr preferRelativeResize="0"/>
            <p:nvPr/>
          </p:nvPicPr>
          <p:blipFill rotWithShape="1">
            <a:blip r:embed="rId3">
              <a:alphaModFix amt="20000"/>
            </a:blip>
            <a:srcRect/>
            <a:stretch/>
          </p:blipFill>
          <p:spPr>
            <a:xfrm>
              <a:off x="1313160" y="1356399"/>
              <a:ext cx="366931" cy="344272"/>
            </a:xfrm>
            <a:prstGeom prst="rect">
              <a:avLst/>
            </a:prstGeom>
            <a:noFill/>
            <a:ln>
              <a:noFill/>
            </a:ln>
          </p:spPr>
        </p:pic>
        <p:sp>
          <p:nvSpPr>
            <p:cNvPr id="552" name="Google Shape;552;p70"/>
            <p:cNvSpPr/>
            <p:nvPr/>
          </p:nvSpPr>
          <p:spPr>
            <a:xfrm>
              <a:off x="2410012" y="1261300"/>
              <a:ext cx="547500" cy="547500"/>
            </a:xfrm>
            <a:prstGeom prst="ellipse">
              <a:avLst/>
            </a:prstGeom>
            <a:solidFill>
              <a:schemeClr val="lt1"/>
            </a:solidFill>
            <a:ln>
              <a:noFill/>
            </a:ln>
            <a:effectLst>
              <a:outerShdw blurRad="200025" dist="28575"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53" name="Google Shape;553;p70"/>
            <p:cNvSpPr txBox="1"/>
            <p:nvPr/>
          </p:nvSpPr>
          <p:spPr>
            <a:xfrm>
              <a:off x="2130782" y="1864490"/>
              <a:ext cx="1106100" cy="22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B7B7B7"/>
                  </a:solidFill>
                  <a:latin typeface="Montserrat"/>
                  <a:ea typeface="Montserrat"/>
                  <a:cs typeface="Montserrat"/>
                  <a:sym typeface="Montserrat"/>
                </a:rPr>
                <a:t>Private Cloud / DC</a:t>
              </a:r>
              <a:endParaRPr sz="800" b="1" dirty="0">
                <a:solidFill>
                  <a:srgbClr val="B7B7B7"/>
                </a:solidFill>
                <a:latin typeface="Montserrat"/>
                <a:ea typeface="Montserrat"/>
                <a:cs typeface="Montserrat"/>
                <a:sym typeface="Montserrat"/>
              </a:endParaRPr>
            </a:p>
          </p:txBody>
        </p:sp>
        <p:sp>
          <p:nvSpPr>
            <p:cNvPr id="554" name="Google Shape;554;p70"/>
            <p:cNvSpPr/>
            <p:nvPr/>
          </p:nvSpPr>
          <p:spPr>
            <a:xfrm>
              <a:off x="3597287" y="1261375"/>
              <a:ext cx="547500" cy="547500"/>
            </a:xfrm>
            <a:prstGeom prst="ellipse">
              <a:avLst/>
            </a:prstGeom>
            <a:solidFill>
              <a:schemeClr val="lt1"/>
            </a:solidFill>
            <a:ln>
              <a:noFill/>
            </a:ln>
            <a:effectLst>
              <a:outerShdw blurRad="200025" dist="28575"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55" name="Google Shape;555;p70"/>
            <p:cNvSpPr txBox="1"/>
            <p:nvPr/>
          </p:nvSpPr>
          <p:spPr>
            <a:xfrm>
              <a:off x="3317982" y="1864490"/>
              <a:ext cx="1106100" cy="22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B7B7B7"/>
                  </a:solidFill>
                  <a:latin typeface="Montserrat"/>
                  <a:ea typeface="Montserrat"/>
                  <a:cs typeface="Montserrat"/>
                  <a:sym typeface="Montserrat"/>
                </a:rPr>
                <a:t>Public Cloud</a:t>
              </a:r>
              <a:endParaRPr sz="800" b="1" dirty="0">
                <a:solidFill>
                  <a:srgbClr val="B7B7B7"/>
                </a:solidFill>
                <a:latin typeface="Montserrat"/>
                <a:ea typeface="Montserrat"/>
                <a:cs typeface="Montserrat"/>
                <a:sym typeface="Montserrat"/>
              </a:endParaRPr>
            </a:p>
          </p:txBody>
        </p:sp>
        <p:sp>
          <p:nvSpPr>
            <p:cNvPr id="556" name="Google Shape;556;p70"/>
            <p:cNvSpPr/>
            <p:nvPr/>
          </p:nvSpPr>
          <p:spPr>
            <a:xfrm>
              <a:off x="4784471" y="1261375"/>
              <a:ext cx="547500" cy="547500"/>
            </a:xfrm>
            <a:prstGeom prst="ellipse">
              <a:avLst/>
            </a:prstGeom>
            <a:solidFill>
              <a:schemeClr val="lt1"/>
            </a:solidFill>
            <a:ln>
              <a:noFill/>
            </a:ln>
            <a:effectLst>
              <a:outerShdw blurRad="200025" dist="28575"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57" name="Google Shape;557;p70"/>
            <p:cNvSpPr txBox="1"/>
            <p:nvPr/>
          </p:nvSpPr>
          <p:spPr>
            <a:xfrm>
              <a:off x="4505175" y="1864490"/>
              <a:ext cx="1106100" cy="22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B7B7B7"/>
                  </a:solidFill>
                  <a:latin typeface="Montserrat"/>
                  <a:ea typeface="Montserrat"/>
                  <a:cs typeface="Montserrat"/>
                  <a:sym typeface="Montserrat"/>
                </a:rPr>
                <a:t>SaaS Applications</a:t>
              </a:r>
              <a:endParaRPr sz="800" b="1" dirty="0">
                <a:solidFill>
                  <a:srgbClr val="B7B7B7"/>
                </a:solidFill>
                <a:latin typeface="Montserrat"/>
                <a:ea typeface="Montserrat"/>
                <a:cs typeface="Montserrat"/>
                <a:sym typeface="Montserrat"/>
              </a:endParaRPr>
            </a:p>
          </p:txBody>
        </p:sp>
        <p:pic>
          <p:nvPicPr>
            <p:cNvPr id="558" name="Google Shape;558;p70"/>
            <p:cNvPicPr preferRelativeResize="0"/>
            <p:nvPr/>
          </p:nvPicPr>
          <p:blipFill rotWithShape="1">
            <a:blip r:embed="rId4">
              <a:alphaModFix amt="20000"/>
            </a:blip>
            <a:srcRect/>
            <a:stretch/>
          </p:blipFill>
          <p:spPr>
            <a:xfrm>
              <a:off x="2472387" y="1395633"/>
              <a:ext cx="422900" cy="265821"/>
            </a:xfrm>
            <a:prstGeom prst="rect">
              <a:avLst/>
            </a:prstGeom>
            <a:noFill/>
            <a:ln>
              <a:noFill/>
            </a:ln>
          </p:spPr>
        </p:pic>
        <p:pic>
          <p:nvPicPr>
            <p:cNvPr id="559" name="Google Shape;559;p70"/>
            <p:cNvPicPr preferRelativeResize="0"/>
            <p:nvPr/>
          </p:nvPicPr>
          <p:blipFill rotWithShape="1">
            <a:blip r:embed="rId5">
              <a:alphaModFix amt="20000"/>
            </a:blip>
            <a:srcRect/>
            <a:stretch/>
          </p:blipFill>
          <p:spPr>
            <a:xfrm>
              <a:off x="3637550" y="1393812"/>
              <a:ext cx="466953" cy="269446"/>
            </a:xfrm>
            <a:prstGeom prst="rect">
              <a:avLst/>
            </a:prstGeom>
            <a:noFill/>
            <a:ln>
              <a:noFill/>
            </a:ln>
          </p:spPr>
        </p:pic>
        <p:pic>
          <p:nvPicPr>
            <p:cNvPr id="560" name="Google Shape;560;p70"/>
            <p:cNvPicPr preferRelativeResize="0"/>
            <p:nvPr/>
          </p:nvPicPr>
          <p:blipFill rotWithShape="1">
            <a:blip r:embed="rId6">
              <a:alphaModFix amt="20000"/>
            </a:blip>
            <a:srcRect/>
            <a:stretch/>
          </p:blipFill>
          <p:spPr>
            <a:xfrm>
              <a:off x="4817550" y="1388804"/>
              <a:ext cx="481320" cy="292625"/>
            </a:xfrm>
            <a:prstGeom prst="rect">
              <a:avLst/>
            </a:prstGeom>
            <a:noFill/>
            <a:ln>
              <a:noFill/>
            </a:ln>
          </p:spPr>
        </p:pic>
        <p:cxnSp>
          <p:nvCxnSpPr>
            <p:cNvPr id="561" name="Google Shape;561;p70"/>
            <p:cNvCxnSpPr>
              <a:stCxn id="545" idx="0"/>
              <a:endCxn id="557" idx="2"/>
            </p:cNvCxnSpPr>
            <p:nvPr/>
          </p:nvCxnSpPr>
          <p:spPr>
            <a:xfrm rot="-5400000">
              <a:off x="3967200" y="1347000"/>
              <a:ext cx="347700" cy="1834500"/>
            </a:xfrm>
            <a:prstGeom prst="bentConnector3">
              <a:avLst>
                <a:gd name="adj1" fmla="val 50001"/>
              </a:avLst>
            </a:prstGeom>
            <a:noFill/>
            <a:ln w="9525" cap="flat" cmpd="sng">
              <a:solidFill>
                <a:srgbClr val="888888"/>
              </a:solidFill>
              <a:prstDash val="dashDot"/>
              <a:round/>
              <a:headEnd type="none" w="med" len="med"/>
              <a:tailEnd type="none" w="med" len="med"/>
            </a:ln>
          </p:spPr>
        </p:cxnSp>
        <p:cxnSp>
          <p:nvCxnSpPr>
            <p:cNvPr id="562" name="Google Shape;562;p70"/>
            <p:cNvCxnSpPr>
              <a:stCxn id="545" idx="0"/>
              <a:endCxn id="550" idx="2"/>
            </p:cNvCxnSpPr>
            <p:nvPr/>
          </p:nvCxnSpPr>
          <p:spPr>
            <a:xfrm rot="5400000" flipH="1">
              <a:off x="2186400" y="1400700"/>
              <a:ext cx="347700" cy="1727100"/>
            </a:xfrm>
            <a:prstGeom prst="bentConnector3">
              <a:avLst>
                <a:gd name="adj1" fmla="val 50001"/>
              </a:avLst>
            </a:prstGeom>
            <a:noFill/>
            <a:ln w="9525" cap="flat" cmpd="sng">
              <a:solidFill>
                <a:srgbClr val="888888"/>
              </a:solidFill>
              <a:prstDash val="dashDot"/>
              <a:round/>
              <a:headEnd type="none" w="med" len="med"/>
              <a:tailEnd type="none" w="med" len="med"/>
            </a:ln>
          </p:spPr>
        </p:cxnSp>
        <p:cxnSp>
          <p:nvCxnSpPr>
            <p:cNvPr id="563" name="Google Shape;563;p70"/>
            <p:cNvCxnSpPr>
              <a:stCxn id="545" idx="0"/>
              <a:endCxn id="553" idx="2"/>
            </p:cNvCxnSpPr>
            <p:nvPr/>
          </p:nvCxnSpPr>
          <p:spPr>
            <a:xfrm rot="5400000" flipH="1">
              <a:off x="2779950" y="1994250"/>
              <a:ext cx="347700" cy="540000"/>
            </a:xfrm>
            <a:prstGeom prst="bentConnector3">
              <a:avLst>
                <a:gd name="adj1" fmla="val 50001"/>
              </a:avLst>
            </a:prstGeom>
            <a:noFill/>
            <a:ln w="9525" cap="flat" cmpd="sng">
              <a:solidFill>
                <a:srgbClr val="888888"/>
              </a:solidFill>
              <a:prstDash val="dashDot"/>
              <a:round/>
              <a:headEnd type="none" w="med" len="med"/>
              <a:tailEnd type="none" w="med" len="med"/>
            </a:ln>
          </p:spPr>
        </p:cxnSp>
        <p:cxnSp>
          <p:nvCxnSpPr>
            <p:cNvPr id="564" name="Google Shape;564;p70"/>
            <p:cNvCxnSpPr>
              <a:stCxn id="545" idx="0"/>
              <a:endCxn id="555" idx="2"/>
            </p:cNvCxnSpPr>
            <p:nvPr/>
          </p:nvCxnSpPr>
          <p:spPr>
            <a:xfrm rot="-5400000">
              <a:off x="3373500" y="1940700"/>
              <a:ext cx="347700" cy="647100"/>
            </a:xfrm>
            <a:prstGeom prst="bentConnector3">
              <a:avLst>
                <a:gd name="adj1" fmla="val 50001"/>
              </a:avLst>
            </a:prstGeom>
            <a:noFill/>
            <a:ln w="9525" cap="flat" cmpd="sng">
              <a:solidFill>
                <a:srgbClr val="888888"/>
              </a:solidFill>
              <a:prstDash val="dashDot"/>
              <a:round/>
              <a:headEnd type="none" w="med" len="med"/>
              <a:tailEnd type="none" w="med" len="med"/>
            </a:ln>
          </p:spPr>
        </p:cxnSp>
      </p:grpSp>
      <p:sp>
        <p:nvSpPr>
          <p:cNvPr id="565" name="Google Shape;565;p70"/>
          <p:cNvSpPr/>
          <p:nvPr/>
        </p:nvSpPr>
        <p:spPr>
          <a:xfrm>
            <a:off x="1406232" y="3902763"/>
            <a:ext cx="547500" cy="547500"/>
          </a:xfrm>
          <a:prstGeom prst="ellipse">
            <a:avLst/>
          </a:prstGeom>
          <a:solidFill>
            <a:schemeClr val="lt1"/>
          </a:solidFill>
          <a:ln>
            <a:noFill/>
          </a:ln>
          <a:effectLst>
            <a:outerShdw blurRad="200025" dist="28575"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66" name="Google Shape;566;p70"/>
          <p:cNvSpPr/>
          <p:nvPr/>
        </p:nvSpPr>
        <p:spPr>
          <a:xfrm>
            <a:off x="2593369" y="3902688"/>
            <a:ext cx="547500" cy="547500"/>
          </a:xfrm>
          <a:prstGeom prst="ellipse">
            <a:avLst/>
          </a:prstGeom>
          <a:solidFill>
            <a:schemeClr val="lt1"/>
          </a:solidFill>
          <a:ln>
            <a:noFill/>
          </a:ln>
          <a:effectLst>
            <a:outerShdw blurRad="200025" dist="28575"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67" name="Google Shape;567;p70"/>
          <p:cNvSpPr/>
          <p:nvPr/>
        </p:nvSpPr>
        <p:spPr>
          <a:xfrm>
            <a:off x="3780644" y="3902763"/>
            <a:ext cx="547500" cy="547500"/>
          </a:xfrm>
          <a:prstGeom prst="ellipse">
            <a:avLst/>
          </a:prstGeom>
          <a:solidFill>
            <a:schemeClr val="lt1"/>
          </a:solidFill>
          <a:ln>
            <a:noFill/>
          </a:ln>
          <a:effectLst>
            <a:outerShdw blurRad="200025" dist="28575"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68" name="Google Shape;568;p70"/>
          <p:cNvSpPr/>
          <p:nvPr/>
        </p:nvSpPr>
        <p:spPr>
          <a:xfrm>
            <a:off x="4967828" y="3902760"/>
            <a:ext cx="547500" cy="547500"/>
          </a:xfrm>
          <a:prstGeom prst="ellipse">
            <a:avLst/>
          </a:prstGeom>
          <a:solidFill>
            <a:schemeClr val="lt1"/>
          </a:solidFill>
          <a:ln>
            <a:noFill/>
          </a:ln>
          <a:effectLst>
            <a:outerShdw blurRad="200025" dist="28575"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69" name="Google Shape;569;p70"/>
          <p:cNvSpPr txBox="1"/>
          <p:nvPr/>
        </p:nvSpPr>
        <p:spPr>
          <a:xfrm>
            <a:off x="1126939" y="4532828"/>
            <a:ext cx="1106100" cy="22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B7B7B7"/>
                </a:solidFill>
                <a:latin typeface="Montserrat"/>
                <a:ea typeface="Montserrat"/>
                <a:cs typeface="Montserrat"/>
                <a:sym typeface="Montserrat"/>
              </a:rPr>
              <a:t>HQ</a:t>
            </a:r>
            <a:endParaRPr sz="800" b="1" dirty="0">
              <a:solidFill>
                <a:srgbClr val="B7B7B7"/>
              </a:solidFill>
              <a:latin typeface="Montserrat"/>
              <a:ea typeface="Montserrat"/>
              <a:cs typeface="Montserrat"/>
              <a:sym typeface="Montserrat"/>
            </a:endParaRPr>
          </a:p>
        </p:txBody>
      </p:sp>
      <p:sp>
        <p:nvSpPr>
          <p:cNvPr id="570" name="Google Shape;570;p70"/>
          <p:cNvSpPr txBox="1"/>
          <p:nvPr/>
        </p:nvSpPr>
        <p:spPr>
          <a:xfrm>
            <a:off x="3501339" y="4532828"/>
            <a:ext cx="1106100" cy="22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B7B7B7"/>
                </a:solidFill>
                <a:latin typeface="Montserrat"/>
                <a:ea typeface="Montserrat"/>
                <a:cs typeface="Montserrat"/>
                <a:sym typeface="Montserrat"/>
              </a:rPr>
              <a:t>Mobile</a:t>
            </a:r>
            <a:endParaRPr sz="800" b="1" dirty="0">
              <a:solidFill>
                <a:srgbClr val="B7B7B7"/>
              </a:solidFill>
              <a:latin typeface="Montserrat"/>
              <a:ea typeface="Montserrat"/>
              <a:cs typeface="Montserrat"/>
              <a:sym typeface="Montserrat"/>
            </a:endParaRPr>
          </a:p>
        </p:txBody>
      </p:sp>
      <p:sp>
        <p:nvSpPr>
          <p:cNvPr id="571" name="Google Shape;571;p70"/>
          <p:cNvSpPr txBox="1"/>
          <p:nvPr/>
        </p:nvSpPr>
        <p:spPr>
          <a:xfrm>
            <a:off x="4688532" y="4532825"/>
            <a:ext cx="1106100" cy="22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B7B7B7"/>
                </a:solidFill>
                <a:latin typeface="Montserrat"/>
                <a:ea typeface="Montserrat"/>
                <a:cs typeface="Montserrat"/>
                <a:sym typeface="Montserrat"/>
              </a:rPr>
              <a:t>Home</a:t>
            </a:r>
            <a:endParaRPr sz="800" b="1" dirty="0">
              <a:solidFill>
                <a:srgbClr val="B7B7B7"/>
              </a:solidFill>
              <a:latin typeface="Montserrat"/>
              <a:ea typeface="Montserrat"/>
              <a:cs typeface="Montserrat"/>
              <a:sym typeface="Montserrat"/>
            </a:endParaRPr>
          </a:p>
        </p:txBody>
      </p:sp>
      <p:pic>
        <p:nvPicPr>
          <p:cNvPr id="572" name="Google Shape;572;p70"/>
          <p:cNvPicPr preferRelativeResize="0"/>
          <p:nvPr/>
        </p:nvPicPr>
        <p:blipFill rotWithShape="1">
          <a:blip r:embed="rId7">
            <a:alphaModFix amt="20000"/>
          </a:blip>
          <a:srcRect/>
          <a:stretch/>
        </p:blipFill>
        <p:spPr>
          <a:xfrm>
            <a:off x="5075197" y="3978435"/>
            <a:ext cx="329481" cy="344275"/>
          </a:xfrm>
          <a:prstGeom prst="rect">
            <a:avLst/>
          </a:prstGeom>
          <a:noFill/>
          <a:ln>
            <a:noFill/>
          </a:ln>
        </p:spPr>
      </p:pic>
      <p:sp>
        <p:nvSpPr>
          <p:cNvPr id="573" name="Google Shape;573;p70"/>
          <p:cNvSpPr txBox="1"/>
          <p:nvPr/>
        </p:nvSpPr>
        <p:spPr>
          <a:xfrm>
            <a:off x="2314139" y="4532828"/>
            <a:ext cx="1106100" cy="22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rgbClr val="B7B7B7"/>
                </a:solidFill>
                <a:latin typeface="Montserrat"/>
                <a:ea typeface="Montserrat"/>
                <a:cs typeface="Montserrat"/>
                <a:sym typeface="Montserrat"/>
              </a:rPr>
              <a:t>Branch Office</a:t>
            </a:r>
            <a:endParaRPr sz="800" b="1" dirty="0">
              <a:solidFill>
                <a:srgbClr val="B7B7B7"/>
              </a:solidFill>
              <a:latin typeface="Montserrat"/>
              <a:ea typeface="Montserrat"/>
              <a:cs typeface="Montserrat"/>
              <a:sym typeface="Montserrat"/>
            </a:endParaRPr>
          </a:p>
        </p:txBody>
      </p:sp>
      <p:pic>
        <p:nvPicPr>
          <p:cNvPr id="574" name="Google Shape;574;p70"/>
          <p:cNvPicPr preferRelativeResize="0"/>
          <p:nvPr/>
        </p:nvPicPr>
        <p:blipFill rotWithShape="1">
          <a:blip r:embed="rId8">
            <a:alphaModFix amt="20000"/>
          </a:blip>
          <a:srcRect/>
          <a:stretch/>
        </p:blipFill>
        <p:spPr>
          <a:xfrm>
            <a:off x="2702434" y="4032399"/>
            <a:ext cx="329475" cy="291653"/>
          </a:xfrm>
          <a:prstGeom prst="rect">
            <a:avLst/>
          </a:prstGeom>
          <a:noFill/>
          <a:ln>
            <a:noFill/>
          </a:ln>
        </p:spPr>
      </p:pic>
      <p:pic>
        <p:nvPicPr>
          <p:cNvPr id="575" name="Google Shape;575;p70"/>
          <p:cNvPicPr preferRelativeResize="0"/>
          <p:nvPr/>
        </p:nvPicPr>
        <p:blipFill rotWithShape="1">
          <a:blip r:embed="rId9">
            <a:alphaModFix amt="20000"/>
          </a:blip>
          <a:srcRect/>
          <a:stretch/>
        </p:blipFill>
        <p:spPr>
          <a:xfrm>
            <a:off x="1446182" y="4029439"/>
            <a:ext cx="466950" cy="297571"/>
          </a:xfrm>
          <a:prstGeom prst="rect">
            <a:avLst/>
          </a:prstGeom>
          <a:noFill/>
          <a:ln>
            <a:noFill/>
          </a:ln>
        </p:spPr>
      </p:pic>
      <p:cxnSp>
        <p:nvCxnSpPr>
          <p:cNvPr id="576" name="Google Shape;576;p70"/>
          <p:cNvCxnSpPr>
            <a:stCxn id="543" idx="2"/>
            <a:endCxn id="565" idx="0"/>
          </p:cNvCxnSpPr>
          <p:nvPr/>
        </p:nvCxnSpPr>
        <p:spPr>
          <a:xfrm rot="5400000">
            <a:off x="2354982" y="2930225"/>
            <a:ext cx="297600" cy="1647600"/>
          </a:xfrm>
          <a:prstGeom prst="bentConnector3">
            <a:avLst>
              <a:gd name="adj1" fmla="val 49989"/>
            </a:avLst>
          </a:prstGeom>
          <a:noFill/>
          <a:ln w="9525" cap="flat" cmpd="sng">
            <a:solidFill>
              <a:srgbClr val="888888"/>
            </a:solidFill>
            <a:prstDash val="dashDot"/>
            <a:round/>
            <a:headEnd type="none" w="med" len="med"/>
            <a:tailEnd type="none" w="med" len="med"/>
          </a:ln>
        </p:spPr>
      </p:cxnSp>
      <p:cxnSp>
        <p:nvCxnSpPr>
          <p:cNvPr id="577" name="Google Shape;577;p70"/>
          <p:cNvCxnSpPr>
            <a:stCxn id="543" idx="2"/>
            <a:endCxn id="568" idx="0"/>
          </p:cNvCxnSpPr>
          <p:nvPr/>
        </p:nvCxnSpPr>
        <p:spPr>
          <a:xfrm rot="-5400000" flipH="1">
            <a:off x="4135782" y="2797025"/>
            <a:ext cx="297600" cy="1914000"/>
          </a:xfrm>
          <a:prstGeom prst="bentConnector3">
            <a:avLst>
              <a:gd name="adj1" fmla="val 49989"/>
            </a:avLst>
          </a:prstGeom>
          <a:noFill/>
          <a:ln w="9525" cap="flat" cmpd="sng">
            <a:solidFill>
              <a:srgbClr val="888888"/>
            </a:solidFill>
            <a:prstDash val="dashDot"/>
            <a:round/>
            <a:headEnd type="none" w="med" len="med"/>
            <a:tailEnd type="none" w="med" len="med"/>
          </a:ln>
        </p:spPr>
      </p:cxnSp>
      <p:cxnSp>
        <p:nvCxnSpPr>
          <p:cNvPr id="578" name="Google Shape;578;p70"/>
          <p:cNvCxnSpPr>
            <a:stCxn id="543" idx="2"/>
            <a:endCxn id="567" idx="0"/>
          </p:cNvCxnSpPr>
          <p:nvPr/>
        </p:nvCxnSpPr>
        <p:spPr>
          <a:xfrm rot="-5400000" flipH="1">
            <a:off x="3542232" y="3390575"/>
            <a:ext cx="297600" cy="726900"/>
          </a:xfrm>
          <a:prstGeom prst="bentConnector3">
            <a:avLst>
              <a:gd name="adj1" fmla="val 49989"/>
            </a:avLst>
          </a:prstGeom>
          <a:noFill/>
          <a:ln w="9525" cap="flat" cmpd="sng">
            <a:solidFill>
              <a:srgbClr val="888888"/>
            </a:solidFill>
            <a:prstDash val="dashDot"/>
            <a:round/>
            <a:headEnd type="none" w="med" len="med"/>
            <a:tailEnd type="none" w="med" len="med"/>
          </a:ln>
        </p:spPr>
      </p:cxnSp>
      <p:cxnSp>
        <p:nvCxnSpPr>
          <p:cNvPr id="579" name="Google Shape;579;p70"/>
          <p:cNvCxnSpPr>
            <a:stCxn id="543" idx="2"/>
            <a:endCxn id="566" idx="0"/>
          </p:cNvCxnSpPr>
          <p:nvPr/>
        </p:nvCxnSpPr>
        <p:spPr>
          <a:xfrm rot="5400000">
            <a:off x="2948532" y="3523775"/>
            <a:ext cx="297600" cy="460500"/>
          </a:xfrm>
          <a:prstGeom prst="bentConnector3">
            <a:avLst>
              <a:gd name="adj1" fmla="val 49977"/>
            </a:avLst>
          </a:prstGeom>
          <a:noFill/>
          <a:ln w="9525" cap="flat" cmpd="sng">
            <a:solidFill>
              <a:srgbClr val="888888"/>
            </a:solidFill>
            <a:prstDash val="dashDot"/>
            <a:round/>
            <a:headEnd type="none" w="med" len="med"/>
            <a:tailEnd type="none" w="med" len="med"/>
          </a:ln>
        </p:spPr>
      </p:cxnSp>
      <p:pic>
        <p:nvPicPr>
          <p:cNvPr id="580" name="Google Shape;580;p70"/>
          <p:cNvPicPr preferRelativeResize="0"/>
          <p:nvPr/>
        </p:nvPicPr>
        <p:blipFill rotWithShape="1">
          <a:blip r:embed="rId10">
            <a:alphaModFix amt="20000"/>
          </a:blip>
          <a:srcRect/>
          <a:stretch/>
        </p:blipFill>
        <p:spPr>
          <a:xfrm>
            <a:off x="3842932" y="4078400"/>
            <a:ext cx="118086" cy="202431"/>
          </a:xfrm>
          <a:prstGeom prst="rect">
            <a:avLst/>
          </a:prstGeom>
          <a:noFill/>
          <a:ln>
            <a:noFill/>
          </a:ln>
        </p:spPr>
      </p:pic>
      <p:pic>
        <p:nvPicPr>
          <p:cNvPr id="581" name="Google Shape;581;p70"/>
          <p:cNvPicPr preferRelativeResize="0"/>
          <p:nvPr/>
        </p:nvPicPr>
        <p:blipFill rotWithShape="1">
          <a:blip r:embed="rId11">
            <a:alphaModFix amt="20000"/>
          </a:blip>
          <a:srcRect/>
          <a:stretch/>
        </p:blipFill>
        <p:spPr>
          <a:xfrm>
            <a:off x="3996392" y="4074983"/>
            <a:ext cx="269439" cy="206483"/>
          </a:xfrm>
          <a:prstGeom prst="rect">
            <a:avLst/>
          </a:prstGeom>
          <a:noFill/>
          <a:ln>
            <a:noFill/>
          </a:ln>
        </p:spPr>
      </p:pic>
      <p:grpSp>
        <p:nvGrpSpPr>
          <p:cNvPr id="582" name="Google Shape;582;p70"/>
          <p:cNvGrpSpPr/>
          <p:nvPr/>
        </p:nvGrpSpPr>
        <p:grpSpPr>
          <a:xfrm>
            <a:off x="4368282" y="3175925"/>
            <a:ext cx="1764600" cy="346200"/>
            <a:chOff x="4184850" y="3175925"/>
            <a:chExt cx="1764600" cy="346200"/>
          </a:xfrm>
        </p:grpSpPr>
        <p:sp>
          <p:nvSpPr>
            <p:cNvPr id="583" name="Google Shape;583;p70"/>
            <p:cNvSpPr/>
            <p:nvPr/>
          </p:nvSpPr>
          <p:spPr>
            <a:xfrm>
              <a:off x="4184850" y="3175925"/>
              <a:ext cx="1764600" cy="346200"/>
            </a:xfrm>
            <a:prstGeom prst="roundRect">
              <a:avLst>
                <a:gd name="adj" fmla="val 6405"/>
              </a:avLst>
            </a:prstGeom>
            <a:solidFill>
              <a:srgbClr val="FFFFFF"/>
            </a:solidFill>
            <a:ln>
              <a:noFill/>
            </a:ln>
            <a:effectLst>
              <a:outerShdw blurRad="200025" dist="28575" algn="bl" rotWithShape="0">
                <a:srgbClr val="000000">
                  <a:alpha val="30000"/>
                </a:srgbClr>
              </a:outerShdw>
            </a:effectLst>
          </p:spPr>
          <p:txBody>
            <a:bodyPr spcFirstLastPara="1" wrap="square" lIns="91425" tIns="365750" rIns="91425" bIns="91425" anchor="t" anchorCtr="0">
              <a:noAutofit/>
            </a:bodyPr>
            <a:lstStyle/>
            <a:p>
              <a:pPr marL="0" lvl="0" indent="0" algn="l" rtl="0">
                <a:lnSpc>
                  <a:spcPct val="90000"/>
                </a:lnSpc>
                <a:spcBef>
                  <a:spcPts val="1000"/>
                </a:spcBef>
                <a:spcAft>
                  <a:spcPts val="1000"/>
                </a:spcAft>
                <a:buNone/>
              </a:pPr>
              <a:endParaRPr sz="900" b="1" dirty="0">
                <a:latin typeface="Montserrat"/>
                <a:ea typeface="Montserrat"/>
                <a:cs typeface="Montserrat"/>
                <a:sym typeface="Montserrat"/>
              </a:endParaRPr>
            </a:p>
          </p:txBody>
        </p:sp>
        <p:sp>
          <p:nvSpPr>
            <p:cNvPr id="584" name="Google Shape;584;p70"/>
            <p:cNvSpPr/>
            <p:nvPr/>
          </p:nvSpPr>
          <p:spPr>
            <a:xfrm>
              <a:off x="5048568" y="3235475"/>
              <a:ext cx="399900" cy="227100"/>
            </a:xfrm>
            <a:prstGeom prst="rect">
              <a:avLst/>
            </a:prstGeom>
            <a:noFill/>
            <a:ln>
              <a:noFill/>
            </a:ln>
          </p:spPr>
          <p:txBody>
            <a:bodyPr spcFirstLastPara="1" wrap="square" lIns="18275" tIns="18275" rIns="18275" bIns="18275" anchor="ctr" anchorCtr="0">
              <a:noAutofit/>
            </a:bodyPr>
            <a:lstStyle/>
            <a:p>
              <a:pPr marL="0" lvl="0" indent="0" algn="l" rtl="0">
                <a:spcBef>
                  <a:spcPts val="0"/>
                </a:spcBef>
                <a:spcAft>
                  <a:spcPts val="0"/>
                </a:spcAft>
                <a:buNone/>
              </a:pPr>
              <a:r>
                <a:rPr lang="en" sz="800" b="1">
                  <a:latin typeface="Montserrat"/>
                  <a:ea typeface="Montserrat"/>
                  <a:cs typeface="Montserrat"/>
                  <a:sym typeface="Montserrat"/>
                </a:rPr>
                <a:t>SASE</a:t>
              </a:r>
              <a:endParaRPr sz="800" b="1" dirty="0">
                <a:latin typeface="Montserrat"/>
                <a:ea typeface="Montserrat"/>
                <a:cs typeface="Montserrat"/>
                <a:sym typeface="Montserrat"/>
              </a:endParaRPr>
            </a:p>
          </p:txBody>
        </p:sp>
        <p:pic>
          <p:nvPicPr>
            <p:cNvPr id="585" name="Google Shape;585;p70"/>
            <p:cNvPicPr preferRelativeResize="0"/>
            <p:nvPr/>
          </p:nvPicPr>
          <p:blipFill>
            <a:blip r:embed="rId12">
              <a:alphaModFix/>
            </a:blip>
            <a:stretch>
              <a:fillRect/>
            </a:stretch>
          </p:blipFill>
          <p:spPr>
            <a:xfrm>
              <a:off x="4693201" y="3212424"/>
              <a:ext cx="282632" cy="273199"/>
            </a:xfrm>
            <a:prstGeom prst="rect">
              <a:avLst/>
            </a:prstGeom>
            <a:noFill/>
            <a:ln>
              <a:noFill/>
            </a:ln>
          </p:spPr>
        </p:pic>
      </p:grpSp>
      <p:grpSp>
        <p:nvGrpSpPr>
          <p:cNvPr id="586" name="Google Shape;586;p70"/>
          <p:cNvGrpSpPr/>
          <p:nvPr/>
        </p:nvGrpSpPr>
        <p:grpSpPr>
          <a:xfrm>
            <a:off x="541382" y="3176050"/>
            <a:ext cx="1764600" cy="346200"/>
            <a:chOff x="357950" y="3176050"/>
            <a:chExt cx="1764600" cy="346200"/>
          </a:xfrm>
        </p:grpSpPr>
        <p:sp>
          <p:nvSpPr>
            <p:cNvPr id="587" name="Google Shape;587;p70"/>
            <p:cNvSpPr/>
            <p:nvPr/>
          </p:nvSpPr>
          <p:spPr>
            <a:xfrm>
              <a:off x="357950" y="3176050"/>
              <a:ext cx="1764600" cy="346200"/>
            </a:xfrm>
            <a:prstGeom prst="roundRect">
              <a:avLst>
                <a:gd name="adj" fmla="val 6405"/>
              </a:avLst>
            </a:prstGeom>
            <a:solidFill>
              <a:srgbClr val="FFFFFF"/>
            </a:solidFill>
            <a:ln>
              <a:noFill/>
            </a:ln>
            <a:effectLst>
              <a:outerShdw blurRad="200025" dist="28575" algn="bl" rotWithShape="0">
                <a:srgbClr val="000000">
                  <a:alpha val="30000"/>
                </a:srgbClr>
              </a:outerShdw>
            </a:effectLst>
          </p:spPr>
          <p:txBody>
            <a:bodyPr spcFirstLastPara="1" wrap="square" lIns="91425" tIns="365750" rIns="91425" bIns="91425" anchor="t" anchorCtr="0">
              <a:noAutofit/>
            </a:bodyPr>
            <a:lstStyle/>
            <a:p>
              <a:pPr marL="0" lvl="0" indent="0" algn="l" rtl="0">
                <a:lnSpc>
                  <a:spcPct val="90000"/>
                </a:lnSpc>
                <a:spcBef>
                  <a:spcPts val="1000"/>
                </a:spcBef>
                <a:spcAft>
                  <a:spcPts val="1000"/>
                </a:spcAft>
                <a:buNone/>
              </a:pPr>
              <a:endParaRPr sz="900" b="1" dirty="0">
                <a:latin typeface="Montserrat"/>
                <a:ea typeface="Montserrat"/>
                <a:cs typeface="Montserrat"/>
                <a:sym typeface="Montserrat"/>
              </a:endParaRPr>
            </a:p>
          </p:txBody>
        </p:sp>
        <p:sp>
          <p:nvSpPr>
            <p:cNvPr id="588" name="Google Shape;588;p70"/>
            <p:cNvSpPr/>
            <p:nvPr/>
          </p:nvSpPr>
          <p:spPr>
            <a:xfrm>
              <a:off x="864450" y="3235600"/>
              <a:ext cx="1255200" cy="227100"/>
            </a:xfrm>
            <a:prstGeom prst="rect">
              <a:avLst/>
            </a:prstGeom>
            <a:noFill/>
            <a:ln>
              <a:noFill/>
            </a:ln>
          </p:spPr>
          <p:txBody>
            <a:bodyPr spcFirstLastPara="1" wrap="square" lIns="18275" tIns="18275" rIns="18275" bIns="18275" anchor="ctr" anchorCtr="0">
              <a:noAutofit/>
            </a:bodyPr>
            <a:lstStyle/>
            <a:p>
              <a:pPr marL="0" lvl="0" indent="0" algn="l" rtl="0">
                <a:spcBef>
                  <a:spcPts val="0"/>
                </a:spcBef>
                <a:spcAft>
                  <a:spcPts val="0"/>
                </a:spcAft>
                <a:buNone/>
              </a:pPr>
              <a:r>
                <a:rPr lang="en" sz="700" b="1">
                  <a:latin typeface="Montserrat"/>
                  <a:ea typeface="Montserrat"/>
                  <a:cs typeface="Montserrat"/>
                  <a:sym typeface="Montserrat"/>
                </a:rPr>
                <a:t>Hardware Firewalls</a:t>
              </a:r>
              <a:endParaRPr sz="700" b="1" dirty="0">
                <a:latin typeface="Montserrat"/>
                <a:ea typeface="Montserrat"/>
                <a:cs typeface="Montserrat"/>
                <a:sym typeface="Montserrat"/>
              </a:endParaRPr>
            </a:p>
          </p:txBody>
        </p:sp>
        <p:pic>
          <p:nvPicPr>
            <p:cNvPr id="589" name="Google Shape;589;p70"/>
            <p:cNvPicPr preferRelativeResize="0"/>
            <p:nvPr/>
          </p:nvPicPr>
          <p:blipFill rotWithShape="1">
            <a:blip r:embed="rId13">
              <a:alphaModFix/>
            </a:blip>
            <a:srcRect/>
            <a:stretch/>
          </p:blipFill>
          <p:spPr>
            <a:xfrm>
              <a:off x="548661" y="3221831"/>
              <a:ext cx="252089" cy="254644"/>
            </a:xfrm>
            <a:prstGeom prst="rect">
              <a:avLst/>
            </a:prstGeom>
            <a:noFill/>
            <a:ln>
              <a:noFill/>
            </a:ln>
          </p:spPr>
        </p:pic>
      </p:grpSp>
      <p:sp>
        <p:nvSpPr>
          <p:cNvPr id="590" name="Google Shape;590;p70"/>
          <p:cNvSpPr/>
          <p:nvPr/>
        </p:nvSpPr>
        <p:spPr>
          <a:xfrm>
            <a:off x="2454957" y="2659175"/>
            <a:ext cx="1764600" cy="197400"/>
          </a:xfrm>
          <a:prstGeom prst="rect">
            <a:avLst/>
          </a:prstGeom>
          <a:noFill/>
          <a:ln>
            <a:noFill/>
          </a:ln>
        </p:spPr>
        <p:txBody>
          <a:bodyPr spcFirstLastPara="1" wrap="square" lIns="18275" tIns="18275" rIns="18275" bIns="18275" anchor="ctr" anchorCtr="0">
            <a:noAutofit/>
          </a:bodyPr>
          <a:lstStyle/>
          <a:p>
            <a:pPr marL="0" lvl="0" indent="0" algn="ctr" rtl="0">
              <a:spcBef>
                <a:spcPts val="0"/>
              </a:spcBef>
              <a:spcAft>
                <a:spcPts val="0"/>
              </a:spcAft>
              <a:buNone/>
            </a:pPr>
            <a:r>
              <a:rPr lang="en" sz="800" b="1">
                <a:solidFill>
                  <a:srgbClr val="FD5433"/>
                </a:solidFill>
                <a:latin typeface="Montserrat"/>
                <a:ea typeface="Montserrat"/>
                <a:cs typeface="Montserrat"/>
                <a:sym typeface="Montserrat"/>
              </a:rPr>
              <a:t>UNIFIED MANAGEMENT</a:t>
            </a:r>
            <a:endParaRPr sz="800" b="1" dirty="0">
              <a:solidFill>
                <a:srgbClr val="FD5433"/>
              </a:solidFill>
              <a:latin typeface="Montserrat"/>
              <a:ea typeface="Montserrat"/>
              <a:cs typeface="Montserrat"/>
              <a:sym typeface="Montserrat"/>
            </a:endParaRPr>
          </a:p>
        </p:txBody>
      </p:sp>
      <p:grpSp>
        <p:nvGrpSpPr>
          <p:cNvPr id="591" name="Google Shape;591;p70"/>
          <p:cNvGrpSpPr/>
          <p:nvPr/>
        </p:nvGrpSpPr>
        <p:grpSpPr>
          <a:xfrm>
            <a:off x="2454832" y="3175925"/>
            <a:ext cx="1764600" cy="346200"/>
            <a:chOff x="2271400" y="3175925"/>
            <a:chExt cx="1764600" cy="346200"/>
          </a:xfrm>
        </p:grpSpPr>
        <p:sp>
          <p:nvSpPr>
            <p:cNvPr id="592" name="Google Shape;592;p70"/>
            <p:cNvSpPr/>
            <p:nvPr/>
          </p:nvSpPr>
          <p:spPr>
            <a:xfrm>
              <a:off x="2271400" y="3175925"/>
              <a:ext cx="1764600" cy="346200"/>
            </a:xfrm>
            <a:prstGeom prst="roundRect">
              <a:avLst>
                <a:gd name="adj" fmla="val 6405"/>
              </a:avLst>
            </a:prstGeom>
            <a:solidFill>
              <a:srgbClr val="FFFFFF"/>
            </a:solidFill>
            <a:ln>
              <a:noFill/>
            </a:ln>
            <a:effectLst>
              <a:outerShdw blurRad="200025" dist="28575" algn="bl" rotWithShape="0">
                <a:srgbClr val="000000">
                  <a:alpha val="30000"/>
                </a:srgbClr>
              </a:outerShdw>
            </a:effectLst>
          </p:spPr>
          <p:txBody>
            <a:bodyPr spcFirstLastPara="1" wrap="square" lIns="91425" tIns="365750" rIns="91425" bIns="91425" anchor="t" anchorCtr="0">
              <a:noAutofit/>
            </a:bodyPr>
            <a:lstStyle/>
            <a:p>
              <a:pPr marL="0" lvl="0" indent="0" algn="l" rtl="0">
                <a:lnSpc>
                  <a:spcPct val="90000"/>
                </a:lnSpc>
                <a:spcBef>
                  <a:spcPts val="0"/>
                </a:spcBef>
                <a:spcAft>
                  <a:spcPts val="0"/>
                </a:spcAft>
                <a:buNone/>
              </a:pPr>
              <a:endParaRPr sz="900" b="1" dirty="0">
                <a:latin typeface="Montserrat"/>
                <a:ea typeface="Montserrat"/>
                <a:cs typeface="Montserrat"/>
                <a:sym typeface="Montserrat"/>
              </a:endParaRPr>
            </a:p>
            <a:p>
              <a:pPr marL="0" lvl="0" indent="0" algn="ctr" rtl="0">
                <a:lnSpc>
                  <a:spcPct val="90000"/>
                </a:lnSpc>
                <a:spcBef>
                  <a:spcPts val="0"/>
                </a:spcBef>
                <a:spcAft>
                  <a:spcPts val="0"/>
                </a:spcAft>
                <a:buNone/>
              </a:pPr>
              <a:endParaRPr sz="900" b="1" dirty="0">
                <a:latin typeface="Montserrat"/>
                <a:ea typeface="Montserrat"/>
                <a:cs typeface="Montserrat"/>
                <a:sym typeface="Montserrat"/>
              </a:endParaRPr>
            </a:p>
          </p:txBody>
        </p:sp>
        <p:pic>
          <p:nvPicPr>
            <p:cNvPr id="593" name="Google Shape;593;p70"/>
            <p:cNvPicPr preferRelativeResize="0"/>
            <p:nvPr/>
          </p:nvPicPr>
          <p:blipFill>
            <a:blip r:embed="rId14">
              <a:alphaModFix/>
            </a:blip>
            <a:stretch>
              <a:fillRect/>
            </a:stretch>
          </p:blipFill>
          <p:spPr>
            <a:xfrm>
              <a:off x="2407866" y="3221562"/>
              <a:ext cx="252088" cy="255166"/>
            </a:xfrm>
            <a:prstGeom prst="rect">
              <a:avLst/>
            </a:prstGeom>
            <a:noFill/>
            <a:ln>
              <a:noFill/>
            </a:ln>
          </p:spPr>
        </p:pic>
        <p:pic>
          <p:nvPicPr>
            <p:cNvPr id="594" name="Google Shape;594;p70"/>
            <p:cNvPicPr preferRelativeResize="0"/>
            <p:nvPr/>
          </p:nvPicPr>
          <p:blipFill rotWithShape="1">
            <a:blip r:embed="rId15">
              <a:alphaModFix/>
            </a:blip>
            <a:srcRect/>
            <a:stretch/>
          </p:blipFill>
          <p:spPr>
            <a:xfrm>
              <a:off x="2703508" y="3221824"/>
              <a:ext cx="252089" cy="254644"/>
            </a:xfrm>
            <a:prstGeom prst="rect">
              <a:avLst/>
            </a:prstGeom>
            <a:noFill/>
            <a:ln>
              <a:noFill/>
            </a:ln>
          </p:spPr>
        </p:pic>
        <p:sp>
          <p:nvSpPr>
            <p:cNvPr id="595" name="Google Shape;595;p70"/>
            <p:cNvSpPr/>
            <p:nvPr/>
          </p:nvSpPr>
          <p:spPr>
            <a:xfrm>
              <a:off x="3030175" y="3235600"/>
              <a:ext cx="1003800" cy="227100"/>
            </a:xfrm>
            <a:prstGeom prst="rect">
              <a:avLst/>
            </a:prstGeom>
            <a:noFill/>
            <a:ln>
              <a:noFill/>
            </a:ln>
          </p:spPr>
          <p:txBody>
            <a:bodyPr spcFirstLastPara="1" wrap="square" lIns="18275" tIns="18275" rIns="18275" bIns="18275" anchor="ctr" anchorCtr="0">
              <a:noAutofit/>
            </a:bodyPr>
            <a:lstStyle/>
            <a:p>
              <a:pPr marL="0" lvl="0" indent="0" algn="l" rtl="0">
                <a:spcBef>
                  <a:spcPts val="0"/>
                </a:spcBef>
                <a:spcAft>
                  <a:spcPts val="0"/>
                </a:spcAft>
                <a:buNone/>
              </a:pPr>
              <a:r>
                <a:rPr lang="en" sz="700" b="1">
                  <a:latin typeface="Montserrat"/>
                  <a:ea typeface="Montserrat"/>
                  <a:cs typeface="Montserrat"/>
                  <a:sym typeface="Montserrat"/>
                </a:rPr>
                <a:t>Software Firewalls</a:t>
              </a:r>
              <a:endParaRPr sz="700" b="1" dirty="0">
                <a:latin typeface="Montserrat"/>
                <a:ea typeface="Montserrat"/>
                <a:cs typeface="Montserrat"/>
                <a:sym typeface="Montserrat"/>
              </a:endParaRPr>
            </a:p>
          </p:txBody>
        </p:sp>
      </p:grpSp>
      <p:sp>
        <p:nvSpPr>
          <p:cNvPr id="596" name="Google Shape;596;p70"/>
          <p:cNvSpPr/>
          <p:nvPr/>
        </p:nvSpPr>
        <p:spPr>
          <a:xfrm>
            <a:off x="4163654" y="2867051"/>
            <a:ext cx="282600" cy="210600"/>
          </a:xfrm>
          <a:prstGeom prst="roundRect">
            <a:avLst>
              <a:gd name="adj" fmla="val 16667"/>
            </a:avLst>
          </a:prstGeom>
          <a:solidFill>
            <a:schemeClr val="lt1"/>
          </a:solidFill>
          <a:ln w="19050" cap="flat" cmpd="sng">
            <a:solidFill>
              <a:srgbClr val="FD54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600" b="1">
                <a:latin typeface="Montserrat"/>
                <a:ea typeface="Montserrat"/>
                <a:cs typeface="Montserrat"/>
                <a:sym typeface="Montserrat"/>
              </a:rPr>
              <a:t>ADV</a:t>
            </a:r>
            <a:endParaRPr sz="600" b="1" dirty="0">
              <a:latin typeface="Montserrat"/>
              <a:ea typeface="Montserrat"/>
              <a:cs typeface="Montserrat"/>
              <a:sym typeface="Montserrat"/>
            </a:endParaRPr>
          </a:p>
          <a:p>
            <a:pPr marL="0" marR="0" lvl="0" indent="0" algn="ctr" rtl="0">
              <a:lnSpc>
                <a:spcPct val="100000"/>
              </a:lnSpc>
              <a:spcBef>
                <a:spcPts val="0"/>
              </a:spcBef>
              <a:spcAft>
                <a:spcPts val="0"/>
              </a:spcAft>
              <a:buNone/>
            </a:pPr>
            <a:r>
              <a:rPr lang="en" sz="600" b="1">
                <a:latin typeface="Montserrat"/>
                <a:ea typeface="Montserrat"/>
                <a:cs typeface="Montserrat"/>
                <a:sym typeface="Montserrat"/>
              </a:rPr>
              <a:t>URL</a:t>
            </a:r>
            <a:endParaRPr sz="600" b="1" dirty="0">
              <a:latin typeface="Montserrat"/>
              <a:ea typeface="Montserrat"/>
              <a:cs typeface="Montserrat"/>
              <a:sym typeface="Montserrat"/>
            </a:endParaRPr>
          </a:p>
        </p:txBody>
      </p:sp>
      <p:sp>
        <p:nvSpPr>
          <p:cNvPr id="597" name="Google Shape;597;p70"/>
          <p:cNvSpPr/>
          <p:nvPr/>
        </p:nvSpPr>
        <p:spPr>
          <a:xfrm>
            <a:off x="5510232" y="2867051"/>
            <a:ext cx="282600" cy="210600"/>
          </a:xfrm>
          <a:prstGeom prst="roundRect">
            <a:avLst>
              <a:gd name="adj" fmla="val 16667"/>
            </a:avLst>
          </a:prstGeom>
          <a:solidFill>
            <a:schemeClr val="lt1"/>
          </a:solidFill>
          <a:ln w="19050" cap="flat" cmpd="sng">
            <a:solidFill>
              <a:srgbClr val="FD54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600" b="1">
                <a:latin typeface="Montserrat"/>
                <a:ea typeface="Montserrat"/>
                <a:cs typeface="Montserrat"/>
                <a:sym typeface="Montserrat"/>
              </a:rPr>
              <a:t>IoT</a:t>
            </a:r>
            <a:endParaRPr sz="600" b="1" dirty="0">
              <a:latin typeface="Montserrat"/>
              <a:ea typeface="Montserrat"/>
              <a:cs typeface="Montserrat"/>
              <a:sym typeface="Montserrat"/>
            </a:endParaRPr>
          </a:p>
        </p:txBody>
      </p:sp>
      <p:sp>
        <p:nvSpPr>
          <p:cNvPr id="598" name="Google Shape;598;p70"/>
          <p:cNvSpPr/>
          <p:nvPr/>
        </p:nvSpPr>
        <p:spPr>
          <a:xfrm>
            <a:off x="4612514" y="2867051"/>
            <a:ext cx="282600" cy="210600"/>
          </a:xfrm>
          <a:prstGeom prst="roundRect">
            <a:avLst>
              <a:gd name="adj" fmla="val 16667"/>
            </a:avLst>
          </a:prstGeom>
          <a:solidFill>
            <a:schemeClr val="lt1"/>
          </a:solidFill>
          <a:ln w="19050" cap="flat" cmpd="sng">
            <a:solidFill>
              <a:srgbClr val="FD54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600" b="1">
                <a:latin typeface="Montserrat"/>
                <a:ea typeface="Montserrat"/>
                <a:cs typeface="Montserrat"/>
                <a:sym typeface="Montserrat"/>
              </a:rPr>
              <a:t>DLP</a:t>
            </a:r>
            <a:endParaRPr sz="600" b="1" dirty="0">
              <a:latin typeface="Montserrat"/>
              <a:ea typeface="Montserrat"/>
              <a:cs typeface="Montserrat"/>
              <a:sym typeface="Montserrat"/>
            </a:endParaRPr>
          </a:p>
        </p:txBody>
      </p:sp>
      <p:sp>
        <p:nvSpPr>
          <p:cNvPr id="599" name="Google Shape;599;p70"/>
          <p:cNvSpPr/>
          <p:nvPr/>
        </p:nvSpPr>
        <p:spPr>
          <a:xfrm>
            <a:off x="5061373" y="2867051"/>
            <a:ext cx="282600" cy="210600"/>
          </a:xfrm>
          <a:prstGeom prst="roundRect">
            <a:avLst>
              <a:gd name="adj" fmla="val 16667"/>
            </a:avLst>
          </a:prstGeom>
          <a:solidFill>
            <a:schemeClr val="lt1"/>
          </a:solidFill>
          <a:ln w="19050" cap="flat" cmpd="sng">
            <a:solidFill>
              <a:srgbClr val="FD54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600" b="1">
                <a:latin typeface="Montserrat"/>
                <a:ea typeface="Montserrat"/>
                <a:cs typeface="Montserrat"/>
                <a:sym typeface="Montserrat"/>
              </a:rPr>
              <a:t>CASB</a:t>
            </a:r>
            <a:endParaRPr sz="600" b="1" dirty="0">
              <a:latin typeface="Montserrat"/>
              <a:ea typeface="Montserrat"/>
              <a:cs typeface="Montserrat"/>
              <a:sym typeface="Montserrat"/>
            </a:endParaRPr>
          </a:p>
        </p:txBody>
      </p:sp>
      <p:sp>
        <p:nvSpPr>
          <p:cNvPr id="600" name="Google Shape;600;p70"/>
          <p:cNvSpPr/>
          <p:nvPr/>
        </p:nvSpPr>
        <p:spPr>
          <a:xfrm>
            <a:off x="3265936" y="2867051"/>
            <a:ext cx="282600" cy="210600"/>
          </a:xfrm>
          <a:prstGeom prst="roundRect">
            <a:avLst>
              <a:gd name="adj" fmla="val 16667"/>
            </a:avLst>
          </a:prstGeom>
          <a:solidFill>
            <a:schemeClr val="lt1"/>
          </a:solidFill>
          <a:ln w="19050" cap="flat" cmpd="sng">
            <a:solidFill>
              <a:srgbClr val="FD54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600" b="1">
                <a:latin typeface="Montserrat"/>
                <a:ea typeface="Montserrat"/>
                <a:cs typeface="Montserrat"/>
                <a:sym typeface="Montserrat"/>
              </a:rPr>
              <a:t>SD-</a:t>
            </a:r>
            <a:br>
              <a:rPr lang="en" sz="600" b="1">
                <a:latin typeface="Montserrat"/>
                <a:ea typeface="Montserrat"/>
                <a:cs typeface="Montserrat"/>
                <a:sym typeface="Montserrat"/>
              </a:rPr>
            </a:br>
            <a:r>
              <a:rPr lang="en" sz="600" b="1">
                <a:latin typeface="Montserrat"/>
                <a:ea typeface="Montserrat"/>
                <a:cs typeface="Montserrat"/>
                <a:sym typeface="Montserrat"/>
              </a:rPr>
              <a:t>WAN</a:t>
            </a:r>
            <a:endParaRPr sz="600" b="1" dirty="0">
              <a:latin typeface="Montserrat"/>
              <a:ea typeface="Montserrat"/>
              <a:cs typeface="Montserrat"/>
              <a:sym typeface="Montserrat"/>
            </a:endParaRPr>
          </a:p>
        </p:txBody>
      </p:sp>
      <p:sp>
        <p:nvSpPr>
          <p:cNvPr id="601" name="Google Shape;601;p70"/>
          <p:cNvSpPr/>
          <p:nvPr/>
        </p:nvSpPr>
        <p:spPr>
          <a:xfrm>
            <a:off x="1919358" y="2867051"/>
            <a:ext cx="282600" cy="210600"/>
          </a:xfrm>
          <a:prstGeom prst="roundRect">
            <a:avLst>
              <a:gd name="adj" fmla="val 16667"/>
            </a:avLst>
          </a:prstGeom>
          <a:solidFill>
            <a:schemeClr val="lt1"/>
          </a:solidFill>
          <a:ln w="19050" cap="flat" cmpd="sng">
            <a:solidFill>
              <a:srgbClr val="FD54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600" b="1">
                <a:latin typeface="Montserrat"/>
                <a:ea typeface="Montserrat"/>
                <a:cs typeface="Montserrat"/>
                <a:sym typeface="Montserrat"/>
              </a:rPr>
              <a:t>TP</a:t>
            </a:r>
            <a:endParaRPr sz="600" b="1" dirty="0">
              <a:latin typeface="Montserrat"/>
              <a:ea typeface="Montserrat"/>
              <a:cs typeface="Montserrat"/>
              <a:sym typeface="Montserrat"/>
            </a:endParaRPr>
          </a:p>
        </p:txBody>
      </p:sp>
      <p:sp>
        <p:nvSpPr>
          <p:cNvPr id="602" name="Google Shape;602;p70"/>
          <p:cNvSpPr/>
          <p:nvPr/>
        </p:nvSpPr>
        <p:spPr>
          <a:xfrm>
            <a:off x="2368217" y="2867051"/>
            <a:ext cx="282600" cy="210600"/>
          </a:xfrm>
          <a:prstGeom prst="roundRect">
            <a:avLst>
              <a:gd name="adj" fmla="val 16667"/>
            </a:avLst>
          </a:prstGeom>
          <a:solidFill>
            <a:schemeClr val="lt1"/>
          </a:solidFill>
          <a:ln w="19050" cap="flat" cmpd="sng">
            <a:solidFill>
              <a:srgbClr val="FD54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600" b="1">
                <a:latin typeface="Montserrat"/>
                <a:ea typeface="Montserrat"/>
                <a:cs typeface="Montserrat"/>
                <a:sym typeface="Montserrat"/>
              </a:rPr>
              <a:t>WF</a:t>
            </a:r>
            <a:endParaRPr sz="600" b="1" dirty="0">
              <a:latin typeface="Montserrat"/>
              <a:ea typeface="Montserrat"/>
              <a:cs typeface="Montserrat"/>
              <a:sym typeface="Montserrat"/>
            </a:endParaRPr>
          </a:p>
        </p:txBody>
      </p:sp>
      <p:sp>
        <p:nvSpPr>
          <p:cNvPr id="603" name="Google Shape;603;p70"/>
          <p:cNvSpPr/>
          <p:nvPr/>
        </p:nvSpPr>
        <p:spPr>
          <a:xfrm>
            <a:off x="2817076" y="2867051"/>
            <a:ext cx="282600" cy="210600"/>
          </a:xfrm>
          <a:prstGeom prst="roundRect">
            <a:avLst>
              <a:gd name="adj" fmla="val 16667"/>
            </a:avLst>
          </a:prstGeom>
          <a:solidFill>
            <a:schemeClr val="lt1"/>
          </a:solidFill>
          <a:ln w="19050" cap="flat" cmpd="sng">
            <a:solidFill>
              <a:srgbClr val="FD54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600" b="1">
                <a:latin typeface="Montserrat"/>
                <a:ea typeface="Montserrat"/>
                <a:cs typeface="Montserrat"/>
                <a:sym typeface="Montserrat"/>
              </a:rPr>
              <a:t>GP</a:t>
            </a:r>
            <a:endParaRPr sz="600" b="1" dirty="0">
              <a:latin typeface="Montserrat"/>
              <a:ea typeface="Montserrat"/>
              <a:cs typeface="Montserrat"/>
              <a:sym typeface="Montserrat"/>
            </a:endParaRPr>
          </a:p>
        </p:txBody>
      </p:sp>
      <p:sp>
        <p:nvSpPr>
          <p:cNvPr id="604" name="Google Shape;604;p70"/>
          <p:cNvSpPr/>
          <p:nvPr/>
        </p:nvSpPr>
        <p:spPr>
          <a:xfrm>
            <a:off x="3714795" y="2867051"/>
            <a:ext cx="282600" cy="210600"/>
          </a:xfrm>
          <a:prstGeom prst="roundRect">
            <a:avLst>
              <a:gd name="adj" fmla="val 16667"/>
            </a:avLst>
          </a:prstGeom>
          <a:solidFill>
            <a:schemeClr val="lt1"/>
          </a:solidFill>
          <a:ln w="19050" cap="flat" cmpd="sng">
            <a:solidFill>
              <a:srgbClr val="FD543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600" b="1">
                <a:latin typeface="Montserrat"/>
                <a:ea typeface="Montserrat"/>
                <a:cs typeface="Montserrat"/>
                <a:sym typeface="Montserrat"/>
              </a:rPr>
              <a:t>DNS</a:t>
            </a:r>
            <a:endParaRPr sz="600" b="1" dirty="0">
              <a:latin typeface="Montserrat"/>
              <a:ea typeface="Montserrat"/>
              <a:cs typeface="Montserrat"/>
              <a:sym typeface="Montserrat"/>
            </a:endParaRPr>
          </a:p>
        </p:txBody>
      </p:sp>
      <p:sp>
        <p:nvSpPr>
          <p:cNvPr id="605" name="Google Shape;605;p70"/>
          <p:cNvSpPr/>
          <p:nvPr/>
        </p:nvSpPr>
        <p:spPr>
          <a:xfrm>
            <a:off x="862173" y="2867925"/>
            <a:ext cx="911400" cy="210600"/>
          </a:xfrm>
          <a:prstGeom prst="rect">
            <a:avLst/>
          </a:prstGeom>
          <a:noFill/>
          <a:ln>
            <a:noFill/>
          </a:ln>
        </p:spPr>
        <p:txBody>
          <a:bodyPr spcFirstLastPara="1" wrap="square" lIns="18275" tIns="18275" rIns="18275" bIns="18275" anchor="ctr" anchorCtr="0">
            <a:noAutofit/>
          </a:bodyPr>
          <a:lstStyle/>
          <a:p>
            <a:pPr marL="0" lvl="0" indent="0" algn="l" rtl="0">
              <a:spcBef>
                <a:spcPts val="0"/>
              </a:spcBef>
              <a:spcAft>
                <a:spcPts val="0"/>
              </a:spcAft>
              <a:buNone/>
            </a:pPr>
            <a:r>
              <a:rPr lang="en" sz="700" b="1">
                <a:latin typeface="Montserrat"/>
                <a:ea typeface="Montserrat"/>
                <a:cs typeface="Montserrat"/>
                <a:sym typeface="Montserrat"/>
              </a:rPr>
              <a:t>Security Services</a:t>
            </a:r>
            <a:endParaRPr sz="700" b="1" dirty="0">
              <a:latin typeface="Montserrat"/>
              <a:ea typeface="Montserrat"/>
              <a:cs typeface="Montserrat"/>
              <a:sym typeface="Montserrat"/>
            </a:endParaRPr>
          </a:p>
        </p:txBody>
      </p:sp>
      <p:grpSp>
        <p:nvGrpSpPr>
          <p:cNvPr id="606" name="Google Shape;606;p70"/>
          <p:cNvGrpSpPr/>
          <p:nvPr/>
        </p:nvGrpSpPr>
        <p:grpSpPr>
          <a:xfrm>
            <a:off x="6928224" y="1179998"/>
            <a:ext cx="1529400" cy="3307200"/>
            <a:chOff x="6928224" y="1179998"/>
            <a:chExt cx="1529400" cy="3307200"/>
          </a:xfrm>
        </p:grpSpPr>
        <p:sp>
          <p:nvSpPr>
            <p:cNvPr id="607" name="Google Shape;607;p70"/>
            <p:cNvSpPr txBox="1"/>
            <p:nvPr/>
          </p:nvSpPr>
          <p:spPr>
            <a:xfrm>
              <a:off x="6928224" y="1179998"/>
              <a:ext cx="1529400" cy="3307200"/>
            </a:xfrm>
            <a:prstGeom prst="rect">
              <a:avLst/>
            </a:prstGeom>
            <a:noFill/>
            <a:ln w="38100" cap="flat" cmpd="sng">
              <a:solidFill>
                <a:srgbClr val="D9D9D9"/>
              </a:solidFill>
              <a:prstDash val="solid"/>
              <a:miter lim="8000"/>
              <a:headEnd type="none" w="sm" len="sm"/>
              <a:tailEnd type="none" w="sm" len="sm"/>
            </a:ln>
          </p:spPr>
          <p:txBody>
            <a:bodyPr spcFirstLastPara="1" wrap="square" lIns="91425" tIns="27425" rIns="91425" bIns="27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dirty="0">
                <a:solidFill>
                  <a:srgbClr val="FFFFFF"/>
                </a:solidFill>
                <a:latin typeface="Montserrat"/>
                <a:ea typeface="Montserrat"/>
                <a:cs typeface="Montserrat"/>
                <a:sym typeface="Montserrat"/>
              </a:endParaRPr>
            </a:p>
          </p:txBody>
        </p:sp>
        <p:sp>
          <p:nvSpPr>
            <p:cNvPr id="608" name="Google Shape;608;p70"/>
            <p:cNvSpPr txBox="1"/>
            <p:nvPr/>
          </p:nvSpPr>
          <p:spPr>
            <a:xfrm>
              <a:off x="6928224" y="1408509"/>
              <a:ext cx="1529400" cy="585900"/>
            </a:xfrm>
            <a:prstGeom prst="rect">
              <a:avLst/>
            </a:prstGeom>
            <a:noFill/>
            <a:ln>
              <a:noFill/>
            </a:ln>
          </p:spPr>
          <p:txBody>
            <a:bodyPr spcFirstLastPara="1" wrap="square" lIns="91425" tIns="27425" rIns="91425" bIns="27425" anchor="t" anchorCtr="0">
              <a:no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Montserrat"/>
                  <a:ea typeface="Montserrat"/>
                  <a:cs typeface="Montserrat"/>
                  <a:sym typeface="Montserrat"/>
                </a:rPr>
                <a:t>Best-in-class security for all users and applications</a:t>
              </a:r>
              <a:endParaRPr sz="1000" b="1" i="0" u="none" strike="noStrike" cap="none" dirty="0">
                <a:solidFill>
                  <a:srgbClr val="000000"/>
                </a:solidFill>
                <a:latin typeface="Montserrat"/>
                <a:ea typeface="Montserrat"/>
                <a:cs typeface="Montserrat"/>
                <a:sym typeface="Montserrat"/>
              </a:endParaRPr>
            </a:p>
          </p:txBody>
        </p:sp>
        <p:cxnSp>
          <p:nvCxnSpPr>
            <p:cNvPr id="609" name="Google Shape;609;p70"/>
            <p:cNvCxnSpPr/>
            <p:nvPr/>
          </p:nvCxnSpPr>
          <p:spPr>
            <a:xfrm>
              <a:off x="7516966" y="2050363"/>
              <a:ext cx="385200" cy="0"/>
            </a:xfrm>
            <a:prstGeom prst="straightConnector1">
              <a:avLst/>
            </a:prstGeom>
            <a:noFill/>
            <a:ln w="9525" cap="flat" cmpd="sng">
              <a:solidFill>
                <a:srgbClr val="FA582D"/>
              </a:solidFill>
              <a:prstDash val="solid"/>
              <a:round/>
              <a:headEnd type="none" w="sm" len="sm"/>
              <a:tailEnd type="none" w="sm" len="sm"/>
            </a:ln>
          </p:spPr>
        </p:cxnSp>
        <p:sp>
          <p:nvSpPr>
            <p:cNvPr id="610" name="Google Shape;610;p70"/>
            <p:cNvSpPr txBox="1"/>
            <p:nvPr/>
          </p:nvSpPr>
          <p:spPr>
            <a:xfrm>
              <a:off x="6928224" y="2193886"/>
              <a:ext cx="1529400" cy="585900"/>
            </a:xfrm>
            <a:prstGeom prst="rect">
              <a:avLst/>
            </a:prstGeom>
            <a:noFill/>
            <a:ln>
              <a:noFill/>
            </a:ln>
          </p:spPr>
          <p:txBody>
            <a:bodyPr spcFirstLastPara="1" wrap="square" lIns="91425" tIns="27425" rIns="91425" bIns="27425" anchor="t" anchorCtr="0">
              <a:no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Montserrat"/>
                  <a:ea typeface="Montserrat"/>
                  <a:cs typeface="Montserrat"/>
                  <a:sym typeface="Montserrat"/>
                </a:rPr>
                <a:t>Integrated security services across hardware, software and SASE </a:t>
              </a:r>
              <a:endParaRPr sz="1000" b="1" i="0" u="none" strike="noStrike" cap="none" dirty="0">
                <a:solidFill>
                  <a:srgbClr val="000000"/>
                </a:solidFill>
                <a:latin typeface="Montserrat"/>
                <a:ea typeface="Montserrat"/>
                <a:cs typeface="Montserrat"/>
                <a:sym typeface="Montserrat"/>
              </a:endParaRPr>
            </a:p>
          </p:txBody>
        </p:sp>
        <p:sp>
          <p:nvSpPr>
            <p:cNvPr id="611" name="Google Shape;611;p70"/>
            <p:cNvSpPr txBox="1"/>
            <p:nvPr/>
          </p:nvSpPr>
          <p:spPr>
            <a:xfrm>
              <a:off x="6928224" y="3088830"/>
              <a:ext cx="1529400" cy="585900"/>
            </a:xfrm>
            <a:prstGeom prst="rect">
              <a:avLst/>
            </a:prstGeom>
            <a:noFill/>
            <a:ln>
              <a:noFill/>
            </a:ln>
          </p:spPr>
          <p:txBody>
            <a:bodyPr spcFirstLastPara="1" wrap="square" lIns="91425" tIns="27425" rIns="91425" bIns="27425" anchor="t" anchorCtr="0">
              <a:no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Montserrat"/>
                  <a:ea typeface="Montserrat"/>
                  <a:cs typeface="Montserrat"/>
                  <a:sym typeface="Montserrat"/>
                </a:rPr>
                <a:t>Optimized end-user experience at all locations</a:t>
              </a:r>
              <a:endParaRPr sz="1000" b="1" i="0" u="none" strike="noStrike" cap="none" dirty="0">
                <a:solidFill>
                  <a:srgbClr val="000000"/>
                </a:solidFill>
                <a:latin typeface="Montserrat"/>
                <a:ea typeface="Montserrat"/>
                <a:cs typeface="Montserrat"/>
                <a:sym typeface="Montserrat"/>
              </a:endParaRPr>
            </a:p>
          </p:txBody>
        </p:sp>
        <p:cxnSp>
          <p:nvCxnSpPr>
            <p:cNvPr id="612" name="Google Shape;612;p70"/>
            <p:cNvCxnSpPr/>
            <p:nvPr/>
          </p:nvCxnSpPr>
          <p:spPr>
            <a:xfrm>
              <a:off x="7516966" y="2974491"/>
              <a:ext cx="385200" cy="0"/>
            </a:xfrm>
            <a:prstGeom prst="straightConnector1">
              <a:avLst/>
            </a:prstGeom>
            <a:noFill/>
            <a:ln w="9525" cap="flat" cmpd="sng">
              <a:solidFill>
                <a:srgbClr val="FA582D"/>
              </a:solidFill>
              <a:prstDash val="solid"/>
              <a:round/>
              <a:headEnd type="none" w="sm" len="sm"/>
              <a:tailEnd type="none" w="sm" len="sm"/>
            </a:ln>
          </p:spPr>
        </p:cxnSp>
        <p:sp>
          <p:nvSpPr>
            <p:cNvPr id="613" name="Google Shape;613;p70"/>
            <p:cNvSpPr txBox="1"/>
            <p:nvPr/>
          </p:nvSpPr>
          <p:spPr>
            <a:xfrm>
              <a:off x="6928224" y="3837859"/>
              <a:ext cx="1529400" cy="585900"/>
            </a:xfrm>
            <a:prstGeom prst="rect">
              <a:avLst/>
            </a:prstGeom>
            <a:noFill/>
            <a:ln>
              <a:noFill/>
            </a:ln>
          </p:spPr>
          <p:txBody>
            <a:bodyPr spcFirstLastPara="1" wrap="square" lIns="91425" tIns="27425" rIns="91425" bIns="27425" anchor="t" anchorCtr="0">
              <a:no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Montserrat"/>
                  <a:ea typeface="Montserrat"/>
                  <a:cs typeface="Montserrat"/>
                  <a:sym typeface="Montserrat"/>
                </a:rPr>
                <a:t>Unified security operations</a:t>
              </a:r>
              <a:endParaRPr sz="1000" b="1" i="0" u="none" strike="noStrike" cap="none" dirty="0">
                <a:solidFill>
                  <a:srgbClr val="000000"/>
                </a:solidFill>
                <a:latin typeface="Montserrat"/>
                <a:ea typeface="Montserrat"/>
                <a:cs typeface="Montserrat"/>
                <a:sym typeface="Montserrat"/>
              </a:endParaRPr>
            </a:p>
          </p:txBody>
        </p:sp>
        <p:cxnSp>
          <p:nvCxnSpPr>
            <p:cNvPr id="614" name="Google Shape;614;p70"/>
            <p:cNvCxnSpPr/>
            <p:nvPr/>
          </p:nvCxnSpPr>
          <p:spPr>
            <a:xfrm>
              <a:off x="7516966" y="3723520"/>
              <a:ext cx="385200" cy="0"/>
            </a:xfrm>
            <a:prstGeom prst="straightConnector1">
              <a:avLst/>
            </a:prstGeom>
            <a:noFill/>
            <a:ln w="9525" cap="flat" cmpd="sng">
              <a:solidFill>
                <a:srgbClr val="FA582D"/>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86"/>
                                        </p:tgtEl>
                                        <p:attrNameLst>
                                          <p:attrName>style.visibility</p:attrName>
                                        </p:attrNameLst>
                                      </p:cBhvr>
                                      <p:to>
                                        <p:strVal val="visible"/>
                                      </p:to>
                                    </p:set>
                                    <p:anim calcmode="lin" valueType="num">
                                      <p:cBhvr additive="base">
                                        <p:cTn id="7" dur="300"/>
                                        <p:tgtEl>
                                          <p:spTgt spid="586"/>
                                        </p:tgtEl>
                                        <p:attrNameLst>
                                          <p:attrName>ppt_w</p:attrName>
                                        </p:attrNameLst>
                                      </p:cBhvr>
                                      <p:tavLst>
                                        <p:tav tm="0">
                                          <p:val>
                                            <p:strVal val="0"/>
                                          </p:val>
                                        </p:tav>
                                        <p:tav tm="100000">
                                          <p:val>
                                            <p:strVal val="#ppt_w"/>
                                          </p:val>
                                        </p:tav>
                                      </p:tavLst>
                                    </p:anim>
                                    <p:anim calcmode="lin" valueType="num">
                                      <p:cBhvr additive="base">
                                        <p:cTn id="8" dur="300"/>
                                        <p:tgtEl>
                                          <p:spTgt spid="586"/>
                                        </p:tgtEl>
                                        <p:attrNameLst>
                                          <p:attrName>ppt_h</p:attrName>
                                        </p:attrNameLst>
                                      </p:cBhvr>
                                      <p:tavLst>
                                        <p:tav tm="0">
                                          <p:val>
                                            <p:strVal val="0"/>
                                          </p:val>
                                        </p:tav>
                                        <p:tav tm="100000">
                                          <p:val>
                                            <p:strVal val="#ppt_h"/>
                                          </p:val>
                                        </p:tav>
                                      </p:tavLst>
                                    </p:anim>
                                  </p:childTnLst>
                                </p:cTn>
                              </p:par>
                            </p:childTnLst>
                          </p:cTn>
                        </p:par>
                        <p:par>
                          <p:cTn id="9" fill="hold">
                            <p:stCondLst>
                              <p:cond delay="300"/>
                            </p:stCondLst>
                            <p:childTnLst>
                              <p:par>
                                <p:cTn id="10" presetID="23" presetClass="entr" presetSubtype="16" fill="hold" nodeType="afterEffect">
                                  <p:stCondLst>
                                    <p:cond delay="0"/>
                                  </p:stCondLst>
                                  <p:childTnLst>
                                    <p:set>
                                      <p:cBhvr>
                                        <p:cTn id="11" dur="1" fill="hold">
                                          <p:stCondLst>
                                            <p:cond delay="0"/>
                                          </p:stCondLst>
                                        </p:cTn>
                                        <p:tgtEl>
                                          <p:spTgt spid="591"/>
                                        </p:tgtEl>
                                        <p:attrNameLst>
                                          <p:attrName>style.visibility</p:attrName>
                                        </p:attrNameLst>
                                      </p:cBhvr>
                                      <p:to>
                                        <p:strVal val="visible"/>
                                      </p:to>
                                    </p:set>
                                    <p:anim calcmode="lin" valueType="num">
                                      <p:cBhvr additive="base">
                                        <p:cTn id="12" dur="300"/>
                                        <p:tgtEl>
                                          <p:spTgt spid="591"/>
                                        </p:tgtEl>
                                        <p:attrNameLst>
                                          <p:attrName>ppt_w</p:attrName>
                                        </p:attrNameLst>
                                      </p:cBhvr>
                                      <p:tavLst>
                                        <p:tav tm="0">
                                          <p:val>
                                            <p:strVal val="0"/>
                                          </p:val>
                                        </p:tav>
                                        <p:tav tm="100000">
                                          <p:val>
                                            <p:strVal val="#ppt_w"/>
                                          </p:val>
                                        </p:tav>
                                      </p:tavLst>
                                    </p:anim>
                                    <p:anim calcmode="lin" valueType="num">
                                      <p:cBhvr additive="base">
                                        <p:cTn id="13" dur="300"/>
                                        <p:tgtEl>
                                          <p:spTgt spid="591"/>
                                        </p:tgtEl>
                                        <p:attrNameLst>
                                          <p:attrName>ppt_h</p:attrName>
                                        </p:attrNameLst>
                                      </p:cBhvr>
                                      <p:tavLst>
                                        <p:tav tm="0">
                                          <p:val>
                                            <p:strVal val="0"/>
                                          </p:val>
                                        </p:tav>
                                        <p:tav tm="100000">
                                          <p:val>
                                            <p:strVal val="#ppt_h"/>
                                          </p:val>
                                        </p:tav>
                                      </p:tavLst>
                                    </p:anim>
                                  </p:childTnLst>
                                </p:cTn>
                              </p:par>
                            </p:childTnLst>
                          </p:cTn>
                        </p:par>
                        <p:par>
                          <p:cTn id="14" fill="hold">
                            <p:stCondLst>
                              <p:cond delay="600"/>
                            </p:stCondLst>
                            <p:childTnLst>
                              <p:par>
                                <p:cTn id="15" presetID="23" presetClass="entr" presetSubtype="16" fill="hold" nodeType="afterEffect">
                                  <p:stCondLst>
                                    <p:cond delay="0"/>
                                  </p:stCondLst>
                                  <p:childTnLst>
                                    <p:set>
                                      <p:cBhvr>
                                        <p:cTn id="16" dur="1" fill="hold">
                                          <p:stCondLst>
                                            <p:cond delay="0"/>
                                          </p:stCondLst>
                                        </p:cTn>
                                        <p:tgtEl>
                                          <p:spTgt spid="582"/>
                                        </p:tgtEl>
                                        <p:attrNameLst>
                                          <p:attrName>style.visibility</p:attrName>
                                        </p:attrNameLst>
                                      </p:cBhvr>
                                      <p:to>
                                        <p:strVal val="visible"/>
                                      </p:to>
                                    </p:set>
                                    <p:anim calcmode="lin" valueType="num">
                                      <p:cBhvr additive="base">
                                        <p:cTn id="17" dur="300"/>
                                        <p:tgtEl>
                                          <p:spTgt spid="582"/>
                                        </p:tgtEl>
                                        <p:attrNameLst>
                                          <p:attrName>ppt_w</p:attrName>
                                        </p:attrNameLst>
                                      </p:cBhvr>
                                      <p:tavLst>
                                        <p:tav tm="0">
                                          <p:val>
                                            <p:strVal val="0"/>
                                          </p:val>
                                        </p:tav>
                                        <p:tav tm="100000">
                                          <p:val>
                                            <p:strVal val="#ppt_w"/>
                                          </p:val>
                                        </p:tav>
                                      </p:tavLst>
                                    </p:anim>
                                    <p:anim calcmode="lin" valueType="num">
                                      <p:cBhvr additive="base">
                                        <p:cTn id="18" dur="300"/>
                                        <p:tgtEl>
                                          <p:spTgt spid="582"/>
                                        </p:tgtEl>
                                        <p:attrNameLst>
                                          <p:attrName>ppt_h</p:attrName>
                                        </p:attrNameLst>
                                      </p:cBhvr>
                                      <p:tavLst>
                                        <p:tav tm="0">
                                          <p:val>
                                            <p:strVal val="0"/>
                                          </p:val>
                                        </p:tav>
                                        <p:tav tm="100000">
                                          <p:val>
                                            <p:strVal val="#ppt_h"/>
                                          </p:val>
                                        </p:tav>
                                      </p:tavLst>
                                    </p:anim>
                                  </p:childTnLst>
                                </p:cTn>
                              </p:par>
                            </p:childTnLst>
                          </p:cTn>
                        </p:par>
                        <p:par>
                          <p:cTn id="19" fill="hold">
                            <p:stCondLst>
                              <p:cond delay="900"/>
                            </p:stCondLst>
                            <p:childTnLst>
                              <p:par>
                                <p:cTn id="20" presetID="10" presetClass="entr" presetSubtype="0" fill="hold" nodeType="afterEffect">
                                  <p:stCondLst>
                                    <p:cond delay="0"/>
                                  </p:stCondLst>
                                  <p:childTnLst>
                                    <p:set>
                                      <p:cBhvr>
                                        <p:cTn id="21" dur="1" fill="hold">
                                          <p:stCondLst>
                                            <p:cond delay="0"/>
                                          </p:stCondLst>
                                        </p:cTn>
                                        <p:tgtEl>
                                          <p:spTgt spid="605"/>
                                        </p:tgtEl>
                                        <p:attrNameLst>
                                          <p:attrName>style.visibility</p:attrName>
                                        </p:attrNameLst>
                                      </p:cBhvr>
                                      <p:to>
                                        <p:strVal val="visible"/>
                                      </p:to>
                                    </p:set>
                                    <p:animEffect transition="in" filter="fade">
                                      <p:cBhvr>
                                        <p:cTn id="22" dur="300"/>
                                        <p:tgtEl>
                                          <p:spTgt spid="605"/>
                                        </p:tgtEl>
                                      </p:cBhvr>
                                    </p:animEffect>
                                  </p:childTnLst>
                                </p:cTn>
                              </p:par>
                              <p:par>
                                <p:cTn id="23" presetID="23" presetClass="entr" presetSubtype="16" fill="hold" nodeType="withEffect">
                                  <p:stCondLst>
                                    <p:cond delay="0"/>
                                  </p:stCondLst>
                                  <p:childTnLst>
                                    <p:set>
                                      <p:cBhvr>
                                        <p:cTn id="24" dur="1" fill="hold">
                                          <p:stCondLst>
                                            <p:cond delay="0"/>
                                          </p:stCondLst>
                                        </p:cTn>
                                        <p:tgtEl>
                                          <p:spTgt spid="596"/>
                                        </p:tgtEl>
                                        <p:attrNameLst>
                                          <p:attrName>style.visibility</p:attrName>
                                        </p:attrNameLst>
                                      </p:cBhvr>
                                      <p:to>
                                        <p:strVal val="visible"/>
                                      </p:to>
                                    </p:set>
                                    <p:anim calcmode="lin" valueType="num">
                                      <p:cBhvr additive="base">
                                        <p:cTn id="25" dur="300"/>
                                        <p:tgtEl>
                                          <p:spTgt spid="596"/>
                                        </p:tgtEl>
                                        <p:attrNameLst>
                                          <p:attrName>ppt_w</p:attrName>
                                        </p:attrNameLst>
                                      </p:cBhvr>
                                      <p:tavLst>
                                        <p:tav tm="0">
                                          <p:val>
                                            <p:strVal val="0"/>
                                          </p:val>
                                        </p:tav>
                                        <p:tav tm="100000">
                                          <p:val>
                                            <p:strVal val="#ppt_w"/>
                                          </p:val>
                                        </p:tav>
                                      </p:tavLst>
                                    </p:anim>
                                    <p:anim calcmode="lin" valueType="num">
                                      <p:cBhvr additive="base">
                                        <p:cTn id="26" dur="300"/>
                                        <p:tgtEl>
                                          <p:spTgt spid="596"/>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598"/>
                                        </p:tgtEl>
                                        <p:attrNameLst>
                                          <p:attrName>style.visibility</p:attrName>
                                        </p:attrNameLst>
                                      </p:cBhvr>
                                      <p:to>
                                        <p:strVal val="visible"/>
                                      </p:to>
                                    </p:set>
                                    <p:anim calcmode="lin" valueType="num">
                                      <p:cBhvr additive="base">
                                        <p:cTn id="29" dur="300"/>
                                        <p:tgtEl>
                                          <p:spTgt spid="598"/>
                                        </p:tgtEl>
                                        <p:attrNameLst>
                                          <p:attrName>ppt_w</p:attrName>
                                        </p:attrNameLst>
                                      </p:cBhvr>
                                      <p:tavLst>
                                        <p:tav tm="0">
                                          <p:val>
                                            <p:strVal val="0"/>
                                          </p:val>
                                        </p:tav>
                                        <p:tav tm="100000">
                                          <p:val>
                                            <p:strVal val="#ppt_w"/>
                                          </p:val>
                                        </p:tav>
                                      </p:tavLst>
                                    </p:anim>
                                    <p:anim calcmode="lin" valueType="num">
                                      <p:cBhvr additive="base">
                                        <p:cTn id="30" dur="300"/>
                                        <p:tgtEl>
                                          <p:spTgt spid="598"/>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599"/>
                                        </p:tgtEl>
                                        <p:attrNameLst>
                                          <p:attrName>style.visibility</p:attrName>
                                        </p:attrNameLst>
                                      </p:cBhvr>
                                      <p:to>
                                        <p:strVal val="visible"/>
                                      </p:to>
                                    </p:set>
                                    <p:anim calcmode="lin" valueType="num">
                                      <p:cBhvr additive="base">
                                        <p:cTn id="33" dur="300"/>
                                        <p:tgtEl>
                                          <p:spTgt spid="599"/>
                                        </p:tgtEl>
                                        <p:attrNameLst>
                                          <p:attrName>ppt_w</p:attrName>
                                        </p:attrNameLst>
                                      </p:cBhvr>
                                      <p:tavLst>
                                        <p:tav tm="0">
                                          <p:val>
                                            <p:strVal val="0"/>
                                          </p:val>
                                        </p:tav>
                                        <p:tav tm="100000">
                                          <p:val>
                                            <p:strVal val="#ppt_w"/>
                                          </p:val>
                                        </p:tav>
                                      </p:tavLst>
                                    </p:anim>
                                    <p:anim calcmode="lin" valueType="num">
                                      <p:cBhvr additive="base">
                                        <p:cTn id="34" dur="300"/>
                                        <p:tgtEl>
                                          <p:spTgt spid="599"/>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600"/>
                                        </p:tgtEl>
                                        <p:attrNameLst>
                                          <p:attrName>style.visibility</p:attrName>
                                        </p:attrNameLst>
                                      </p:cBhvr>
                                      <p:to>
                                        <p:strVal val="visible"/>
                                      </p:to>
                                    </p:set>
                                    <p:anim calcmode="lin" valueType="num">
                                      <p:cBhvr additive="base">
                                        <p:cTn id="37" dur="300"/>
                                        <p:tgtEl>
                                          <p:spTgt spid="600"/>
                                        </p:tgtEl>
                                        <p:attrNameLst>
                                          <p:attrName>ppt_w</p:attrName>
                                        </p:attrNameLst>
                                      </p:cBhvr>
                                      <p:tavLst>
                                        <p:tav tm="0">
                                          <p:val>
                                            <p:strVal val="0"/>
                                          </p:val>
                                        </p:tav>
                                        <p:tav tm="100000">
                                          <p:val>
                                            <p:strVal val="#ppt_w"/>
                                          </p:val>
                                        </p:tav>
                                      </p:tavLst>
                                    </p:anim>
                                    <p:anim calcmode="lin" valueType="num">
                                      <p:cBhvr additive="base">
                                        <p:cTn id="38" dur="300"/>
                                        <p:tgtEl>
                                          <p:spTgt spid="600"/>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601"/>
                                        </p:tgtEl>
                                        <p:attrNameLst>
                                          <p:attrName>style.visibility</p:attrName>
                                        </p:attrNameLst>
                                      </p:cBhvr>
                                      <p:to>
                                        <p:strVal val="visible"/>
                                      </p:to>
                                    </p:set>
                                    <p:anim calcmode="lin" valueType="num">
                                      <p:cBhvr additive="base">
                                        <p:cTn id="41" dur="300"/>
                                        <p:tgtEl>
                                          <p:spTgt spid="601"/>
                                        </p:tgtEl>
                                        <p:attrNameLst>
                                          <p:attrName>ppt_w</p:attrName>
                                        </p:attrNameLst>
                                      </p:cBhvr>
                                      <p:tavLst>
                                        <p:tav tm="0">
                                          <p:val>
                                            <p:strVal val="0"/>
                                          </p:val>
                                        </p:tav>
                                        <p:tav tm="100000">
                                          <p:val>
                                            <p:strVal val="#ppt_w"/>
                                          </p:val>
                                        </p:tav>
                                      </p:tavLst>
                                    </p:anim>
                                    <p:anim calcmode="lin" valueType="num">
                                      <p:cBhvr additive="base">
                                        <p:cTn id="42" dur="300"/>
                                        <p:tgtEl>
                                          <p:spTgt spid="601"/>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602"/>
                                        </p:tgtEl>
                                        <p:attrNameLst>
                                          <p:attrName>style.visibility</p:attrName>
                                        </p:attrNameLst>
                                      </p:cBhvr>
                                      <p:to>
                                        <p:strVal val="visible"/>
                                      </p:to>
                                    </p:set>
                                    <p:anim calcmode="lin" valueType="num">
                                      <p:cBhvr additive="base">
                                        <p:cTn id="45" dur="300"/>
                                        <p:tgtEl>
                                          <p:spTgt spid="602"/>
                                        </p:tgtEl>
                                        <p:attrNameLst>
                                          <p:attrName>ppt_w</p:attrName>
                                        </p:attrNameLst>
                                      </p:cBhvr>
                                      <p:tavLst>
                                        <p:tav tm="0">
                                          <p:val>
                                            <p:strVal val="0"/>
                                          </p:val>
                                        </p:tav>
                                        <p:tav tm="100000">
                                          <p:val>
                                            <p:strVal val="#ppt_w"/>
                                          </p:val>
                                        </p:tav>
                                      </p:tavLst>
                                    </p:anim>
                                    <p:anim calcmode="lin" valueType="num">
                                      <p:cBhvr additive="base">
                                        <p:cTn id="46" dur="300"/>
                                        <p:tgtEl>
                                          <p:spTgt spid="602"/>
                                        </p:tgtEl>
                                        <p:attrNameLst>
                                          <p:attrName>ppt_h</p:attrName>
                                        </p:attrNameLst>
                                      </p:cBhvr>
                                      <p:tavLst>
                                        <p:tav tm="0">
                                          <p:val>
                                            <p:str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603"/>
                                        </p:tgtEl>
                                        <p:attrNameLst>
                                          <p:attrName>style.visibility</p:attrName>
                                        </p:attrNameLst>
                                      </p:cBhvr>
                                      <p:to>
                                        <p:strVal val="visible"/>
                                      </p:to>
                                    </p:set>
                                    <p:anim calcmode="lin" valueType="num">
                                      <p:cBhvr additive="base">
                                        <p:cTn id="49" dur="300"/>
                                        <p:tgtEl>
                                          <p:spTgt spid="603"/>
                                        </p:tgtEl>
                                        <p:attrNameLst>
                                          <p:attrName>ppt_w</p:attrName>
                                        </p:attrNameLst>
                                      </p:cBhvr>
                                      <p:tavLst>
                                        <p:tav tm="0">
                                          <p:val>
                                            <p:strVal val="0"/>
                                          </p:val>
                                        </p:tav>
                                        <p:tav tm="100000">
                                          <p:val>
                                            <p:strVal val="#ppt_w"/>
                                          </p:val>
                                        </p:tav>
                                      </p:tavLst>
                                    </p:anim>
                                    <p:anim calcmode="lin" valueType="num">
                                      <p:cBhvr additive="base">
                                        <p:cTn id="50" dur="300"/>
                                        <p:tgtEl>
                                          <p:spTgt spid="603"/>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604"/>
                                        </p:tgtEl>
                                        <p:attrNameLst>
                                          <p:attrName>style.visibility</p:attrName>
                                        </p:attrNameLst>
                                      </p:cBhvr>
                                      <p:to>
                                        <p:strVal val="visible"/>
                                      </p:to>
                                    </p:set>
                                    <p:anim calcmode="lin" valueType="num">
                                      <p:cBhvr additive="base">
                                        <p:cTn id="53" dur="300"/>
                                        <p:tgtEl>
                                          <p:spTgt spid="604"/>
                                        </p:tgtEl>
                                        <p:attrNameLst>
                                          <p:attrName>ppt_w</p:attrName>
                                        </p:attrNameLst>
                                      </p:cBhvr>
                                      <p:tavLst>
                                        <p:tav tm="0">
                                          <p:val>
                                            <p:strVal val="0"/>
                                          </p:val>
                                        </p:tav>
                                        <p:tav tm="100000">
                                          <p:val>
                                            <p:strVal val="#ppt_w"/>
                                          </p:val>
                                        </p:tav>
                                      </p:tavLst>
                                    </p:anim>
                                    <p:anim calcmode="lin" valueType="num">
                                      <p:cBhvr additive="base">
                                        <p:cTn id="54" dur="300"/>
                                        <p:tgtEl>
                                          <p:spTgt spid="604"/>
                                        </p:tgtEl>
                                        <p:attrNameLst>
                                          <p:attrName>ppt_h</p:attrName>
                                        </p:attrNameLst>
                                      </p:cBhvr>
                                      <p:tavLst>
                                        <p:tav tm="0">
                                          <p:val>
                                            <p:str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597"/>
                                        </p:tgtEl>
                                        <p:attrNameLst>
                                          <p:attrName>style.visibility</p:attrName>
                                        </p:attrNameLst>
                                      </p:cBhvr>
                                      <p:to>
                                        <p:strVal val="visible"/>
                                      </p:to>
                                    </p:set>
                                    <p:anim calcmode="lin" valueType="num">
                                      <p:cBhvr additive="base">
                                        <p:cTn id="57" dur="300"/>
                                        <p:tgtEl>
                                          <p:spTgt spid="597"/>
                                        </p:tgtEl>
                                        <p:attrNameLst>
                                          <p:attrName>ppt_w</p:attrName>
                                        </p:attrNameLst>
                                      </p:cBhvr>
                                      <p:tavLst>
                                        <p:tav tm="0">
                                          <p:val>
                                            <p:strVal val="0"/>
                                          </p:val>
                                        </p:tav>
                                        <p:tav tm="100000">
                                          <p:val>
                                            <p:strVal val="#ppt_w"/>
                                          </p:val>
                                        </p:tav>
                                      </p:tavLst>
                                    </p:anim>
                                    <p:anim calcmode="lin" valueType="num">
                                      <p:cBhvr additive="base">
                                        <p:cTn id="58" dur="300"/>
                                        <p:tgtEl>
                                          <p:spTgt spid="59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1"/>
          <p:cNvSpPr/>
          <p:nvPr/>
        </p:nvSpPr>
        <p:spPr>
          <a:xfrm>
            <a:off x="6158824" y="998850"/>
            <a:ext cx="2789700" cy="2842200"/>
          </a:xfrm>
          <a:prstGeom prst="roundRect">
            <a:avLst>
              <a:gd name="adj" fmla="val 6405"/>
            </a:avLst>
          </a:prstGeom>
          <a:solidFill>
            <a:schemeClr val="lt1"/>
          </a:solidFill>
          <a:ln>
            <a:noFill/>
          </a:ln>
          <a:effectLst>
            <a:outerShdw blurRad="200025" dist="28575" algn="bl" rotWithShape="0">
              <a:srgbClr val="000000">
                <a:alpha val="30000"/>
              </a:srgbClr>
            </a:outerShdw>
          </a:effectLst>
        </p:spPr>
        <p:txBody>
          <a:bodyPr spcFirstLastPara="1" wrap="square" lIns="91425" tIns="91425" rIns="45700" bIns="91425" anchor="t" anchorCtr="0">
            <a:noAutofit/>
          </a:bodyPr>
          <a:lstStyle/>
          <a:p>
            <a:pPr marL="0" lvl="0" indent="0" algn="l" rtl="0">
              <a:spcBef>
                <a:spcPts val="0"/>
              </a:spcBef>
              <a:spcAft>
                <a:spcPts val="0"/>
              </a:spcAft>
              <a:buNone/>
            </a:pPr>
            <a:r>
              <a:rPr lang="en" sz="1200" b="1">
                <a:solidFill>
                  <a:srgbClr val="FA582D"/>
                </a:solidFill>
                <a:latin typeface="Montserrat"/>
                <a:ea typeface="Montserrat"/>
                <a:cs typeface="Montserrat"/>
                <a:sym typeface="Montserrat"/>
              </a:rPr>
              <a:t>Data Security</a:t>
            </a:r>
            <a:endParaRPr sz="1200" b="1" dirty="0">
              <a:solidFill>
                <a:srgbClr val="FA582D"/>
              </a:solidFill>
              <a:latin typeface="Montserrat"/>
              <a:ea typeface="Montserrat"/>
              <a:cs typeface="Montserrat"/>
              <a:sym typeface="Montserrat"/>
            </a:endParaRPr>
          </a:p>
          <a:p>
            <a:pPr marL="274320" lvl="0" indent="-207009" algn="l" rtl="0">
              <a:spcBef>
                <a:spcPts val="1000"/>
              </a:spcBef>
              <a:spcAft>
                <a:spcPts val="0"/>
              </a:spcAft>
              <a:buClr>
                <a:srgbClr val="FD5433"/>
              </a:buClr>
              <a:buSzPts val="1100"/>
              <a:buFont typeface="Montserrat"/>
              <a:buChar char="●"/>
            </a:pPr>
            <a:r>
              <a:rPr lang="en" sz="1100" b="1">
                <a:solidFill>
                  <a:schemeClr val="dk2"/>
                </a:solidFill>
                <a:latin typeface="Montserrat"/>
                <a:ea typeface="Montserrat"/>
                <a:cs typeface="Montserrat"/>
                <a:sym typeface="Montserrat"/>
              </a:rPr>
              <a:t>Most comprehensive cloud-delivered enterprise DLP</a:t>
            </a:r>
            <a:r>
              <a:rPr lang="en" sz="1100">
                <a:solidFill>
                  <a:schemeClr val="dk2"/>
                </a:solidFill>
                <a:latin typeface="Montserrat"/>
                <a:ea typeface="Montserrat"/>
                <a:cs typeface="Montserrat"/>
                <a:sym typeface="Montserrat"/>
              </a:rPr>
              <a:t> that consistently protects sensitive data across networks, clouds and users</a:t>
            </a:r>
            <a:endParaRPr sz="1100" dirty="0">
              <a:solidFill>
                <a:schemeClr val="dk2"/>
              </a:solidFill>
              <a:latin typeface="Montserrat"/>
              <a:ea typeface="Montserrat"/>
              <a:cs typeface="Montserrat"/>
              <a:sym typeface="Montserrat"/>
            </a:endParaRPr>
          </a:p>
          <a:p>
            <a:pPr marL="274320" lvl="0" indent="-207009" algn="l" rtl="0">
              <a:spcBef>
                <a:spcPts val="800"/>
              </a:spcBef>
              <a:spcAft>
                <a:spcPts val="0"/>
              </a:spcAft>
              <a:buClr>
                <a:srgbClr val="FD5433"/>
              </a:buClr>
              <a:buSzPts val="1100"/>
              <a:buFont typeface="Montserrat"/>
              <a:buChar char="●"/>
            </a:pPr>
            <a:r>
              <a:rPr lang="en" sz="1100" b="1">
                <a:solidFill>
                  <a:schemeClr val="dk2"/>
                </a:solidFill>
                <a:latin typeface="Montserrat"/>
                <a:ea typeface="Montserrat"/>
                <a:cs typeface="Montserrat"/>
                <a:sym typeface="Montserrat"/>
              </a:rPr>
              <a:t>Industry only integrated CASB </a:t>
            </a:r>
            <a:r>
              <a:rPr lang="en" sz="1100">
                <a:solidFill>
                  <a:schemeClr val="dk2"/>
                </a:solidFill>
                <a:latin typeface="Montserrat"/>
                <a:ea typeface="Montserrat"/>
                <a:cs typeface="Montserrat"/>
                <a:sym typeface="Montserrat"/>
              </a:rPr>
              <a:t>that automatically provides visibility and control to new applications</a:t>
            </a:r>
            <a:endParaRPr sz="1100" dirty="0">
              <a:solidFill>
                <a:schemeClr val="dk2"/>
              </a:solidFill>
              <a:latin typeface="Montserrat"/>
              <a:ea typeface="Montserrat"/>
              <a:cs typeface="Montserrat"/>
              <a:sym typeface="Montserrat"/>
            </a:endParaRPr>
          </a:p>
          <a:p>
            <a:pPr marL="274320" lvl="0" indent="-207009" algn="l" rtl="0">
              <a:spcBef>
                <a:spcPts val="800"/>
              </a:spcBef>
              <a:spcAft>
                <a:spcPts val="800"/>
              </a:spcAft>
              <a:buClr>
                <a:srgbClr val="FD5433"/>
              </a:buClr>
              <a:buSzPts val="1100"/>
              <a:buFont typeface="Montserrat"/>
              <a:buChar char="●"/>
            </a:pPr>
            <a:r>
              <a:rPr lang="en" sz="1100" b="1">
                <a:solidFill>
                  <a:schemeClr val="dk2"/>
                </a:solidFill>
                <a:latin typeface="Montserrat"/>
                <a:ea typeface="Montserrat"/>
                <a:cs typeface="Montserrat"/>
                <a:sym typeface="Montserrat"/>
              </a:rPr>
              <a:t>Lowest TCO compared to legacy DLP and CASB</a:t>
            </a:r>
            <a:r>
              <a:rPr lang="en" sz="1100">
                <a:solidFill>
                  <a:schemeClr val="dk2"/>
                </a:solidFill>
                <a:latin typeface="Montserrat"/>
                <a:ea typeface="Montserrat"/>
                <a:cs typeface="Montserrat"/>
                <a:sym typeface="Montserrat"/>
              </a:rPr>
              <a:t>, with widest range of deployment</a:t>
            </a:r>
            <a:endParaRPr sz="1100" dirty="0">
              <a:solidFill>
                <a:schemeClr val="dk2"/>
              </a:solidFill>
              <a:latin typeface="Montserrat"/>
              <a:ea typeface="Montserrat"/>
              <a:cs typeface="Montserrat"/>
              <a:sym typeface="Montserrat"/>
            </a:endParaRPr>
          </a:p>
        </p:txBody>
      </p:sp>
      <p:sp>
        <p:nvSpPr>
          <p:cNvPr id="620" name="Google Shape;620;p71"/>
          <p:cNvSpPr/>
          <p:nvPr/>
        </p:nvSpPr>
        <p:spPr>
          <a:xfrm>
            <a:off x="350024" y="998850"/>
            <a:ext cx="2789700" cy="2842200"/>
          </a:xfrm>
          <a:prstGeom prst="roundRect">
            <a:avLst>
              <a:gd name="adj" fmla="val 6405"/>
            </a:avLst>
          </a:prstGeom>
          <a:solidFill>
            <a:schemeClr val="lt1"/>
          </a:solidFill>
          <a:ln>
            <a:noFill/>
          </a:ln>
          <a:effectLst>
            <a:outerShdw blurRad="200025" dist="28575" algn="bl" rotWithShape="0">
              <a:srgbClr val="000000">
                <a:alpha val="30000"/>
              </a:srgbClr>
            </a:outerShdw>
          </a:effectLst>
        </p:spPr>
        <p:txBody>
          <a:bodyPr spcFirstLastPara="1" wrap="square" lIns="91425" tIns="91425" rIns="45700" bIns="91425" anchor="t" anchorCtr="0">
            <a:noAutofit/>
          </a:bodyPr>
          <a:lstStyle/>
          <a:p>
            <a:pPr marL="0" lvl="0" indent="0" algn="l" rtl="0">
              <a:spcBef>
                <a:spcPts val="0"/>
              </a:spcBef>
              <a:spcAft>
                <a:spcPts val="0"/>
              </a:spcAft>
              <a:buClr>
                <a:schemeClr val="dk1"/>
              </a:buClr>
              <a:buSzPts val="1100"/>
              <a:buFont typeface="Arial"/>
              <a:buNone/>
            </a:pPr>
            <a:r>
              <a:rPr lang="en" sz="1200" b="1">
                <a:solidFill>
                  <a:srgbClr val="FA582D"/>
                </a:solidFill>
                <a:latin typeface="Montserrat"/>
                <a:ea typeface="Montserrat"/>
                <a:cs typeface="Montserrat"/>
                <a:sym typeface="Montserrat"/>
              </a:rPr>
              <a:t>Core Security Services</a:t>
            </a:r>
            <a:endParaRPr sz="1200" b="1" dirty="0">
              <a:solidFill>
                <a:srgbClr val="FA582D"/>
              </a:solidFill>
              <a:latin typeface="Montserrat"/>
              <a:ea typeface="Montserrat"/>
              <a:cs typeface="Montserrat"/>
              <a:sym typeface="Montserrat"/>
            </a:endParaRPr>
          </a:p>
          <a:p>
            <a:pPr marL="274320" lvl="0" indent="-200660" algn="l" rtl="0">
              <a:spcBef>
                <a:spcPts val="1000"/>
              </a:spcBef>
              <a:spcAft>
                <a:spcPts val="0"/>
              </a:spcAft>
              <a:buClr>
                <a:srgbClr val="FD5433"/>
              </a:buClr>
              <a:buSzPts val="1000"/>
              <a:buFont typeface="Montserrat"/>
              <a:buChar char="●"/>
            </a:pPr>
            <a:r>
              <a:rPr lang="en" sz="1000" b="1">
                <a:solidFill>
                  <a:schemeClr val="dk2"/>
                </a:solidFill>
                <a:latin typeface="Montserrat"/>
                <a:ea typeface="Montserrat"/>
                <a:cs typeface="Montserrat"/>
                <a:sym typeface="Montserrat"/>
              </a:rPr>
              <a:t>Leading IPS solution </a:t>
            </a:r>
            <a:r>
              <a:rPr lang="en" sz="1000">
                <a:solidFill>
                  <a:schemeClr val="dk2"/>
                </a:solidFill>
                <a:latin typeface="Montserrat"/>
                <a:ea typeface="Montserrat"/>
                <a:cs typeface="Montserrat"/>
                <a:sym typeface="Montserrat"/>
              </a:rPr>
              <a:t>that blocks 100% of evasions with Threat Prevention</a:t>
            </a:r>
            <a:endParaRPr sz="1000" b="1" dirty="0">
              <a:solidFill>
                <a:schemeClr val="dk2"/>
              </a:solidFill>
              <a:latin typeface="Montserrat"/>
              <a:ea typeface="Montserrat"/>
              <a:cs typeface="Montserrat"/>
              <a:sym typeface="Montserrat"/>
            </a:endParaRPr>
          </a:p>
          <a:p>
            <a:pPr marL="274320" lvl="0" indent="-200660" algn="l" rtl="0">
              <a:spcBef>
                <a:spcPts val="800"/>
              </a:spcBef>
              <a:spcAft>
                <a:spcPts val="0"/>
              </a:spcAft>
              <a:buClr>
                <a:srgbClr val="FD5433"/>
              </a:buClr>
              <a:buSzPts val="1000"/>
              <a:buFont typeface="Montserrat"/>
              <a:buChar char="●"/>
            </a:pPr>
            <a:r>
              <a:rPr lang="en" sz="1000" b="1">
                <a:solidFill>
                  <a:schemeClr val="dk2"/>
                </a:solidFill>
                <a:latin typeface="Montserrat"/>
                <a:ea typeface="Montserrat"/>
                <a:cs typeface="Montserrat"/>
                <a:sym typeface="Montserrat"/>
              </a:rPr>
              <a:t>Industry only realtime prevention for unknown and known malware </a:t>
            </a:r>
            <a:r>
              <a:rPr lang="en" sz="1000">
                <a:solidFill>
                  <a:schemeClr val="dk2"/>
                </a:solidFill>
                <a:latin typeface="Montserrat"/>
                <a:ea typeface="Montserrat"/>
                <a:cs typeface="Montserrat"/>
                <a:sym typeface="Montserrat"/>
              </a:rPr>
              <a:t>with with WildFire</a:t>
            </a:r>
            <a:endParaRPr sz="1000" dirty="0">
              <a:solidFill>
                <a:schemeClr val="dk2"/>
              </a:solidFill>
              <a:latin typeface="Montserrat"/>
              <a:ea typeface="Montserrat"/>
              <a:cs typeface="Montserrat"/>
              <a:sym typeface="Montserrat"/>
            </a:endParaRPr>
          </a:p>
          <a:p>
            <a:pPr marL="274320" lvl="0" indent="-200660" algn="l" rtl="0">
              <a:spcBef>
                <a:spcPts val="800"/>
              </a:spcBef>
              <a:spcAft>
                <a:spcPts val="0"/>
              </a:spcAft>
              <a:buClr>
                <a:srgbClr val="FD5433"/>
              </a:buClr>
              <a:buSzPts val="1000"/>
              <a:buFont typeface="Montserrat"/>
              <a:buChar char="●"/>
            </a:pPr>
            <a:r>
              <a:rPr lang="en" sz="1000" b="1">
                <a:solidFill>
                  <a:schemeClr val="dk2"/>
                </a:solidFill>
                <a:latin typeface="Montserrat"/>
                <a:ea typeface="Montserrat"/>
                <a:cs typeface="Montserrat"/>
                <a:sym typeface="Montserrat"/>
              </a:rPr>
              <a:t>Reinvented web security </a:t>
            </a:r>
            <a:r>
              <a:rPr lang="en" sz="1000">
                <a:solidFill>
                  <a:schemeClr val="dk2"/>
                </a:solidFill>
                <a:latin typeface="Montserrat"/>
                <a:ea typeface="Montserrat"/>
                <a:cs typeface="Montserrat"/>
                <a:sym typeface="Montserrat"/>
              </a:rPr>
              <a:t>now stopping 40% of unknown malicious URLs that others cannot with Advanced URL Filtering</a:t>
            </a:r>
            <a:endParaRPr sz="1000" dirty="0">
              <a:solidFill>
                <a:schemeClr val="dk2"/>
              </a:solidFill>
              <a:latin typeface="Montserrat"/>
              <a:ea typeface="Montserrat"/>
              <a:cs typeface="Montserrat"/>
              <a:sym typeface="Montserrat"/>
            </a:endParaRPr>
          </a:p>
          <a:p>
            <a:pPr marL="274320" lvl="0" indent="-200660" algn="l" rtl="0">
              <a:spcBef>
                <a:spcPts val="800"/>
              </a:spcBef>
              <a:spcAft>
                <a:spcPts val="800"/>
              </a:spcAft>
              <a:buClr>
                <a:srgbClr val="FD5433"/>
              </a:buClr>
              <a:buSzPts val="1000"/>
              <a:buFont typeface="Montserrat"/>
              <a:buChar char="●"/>
            </a:pPr>
            <a:r>
              <a:rPr lang="en" sz="1000" b="1">
                <a:solidFill>
                  <a:schemeClr val="dk2"/>
                </a:solidFill>
                <a:latin typeface="Montserrat"/>
                <a:ea typeface="Montserrat"/>
                <a:cs typeface="Montserrat"/>
                <a:sym typeface="Montserrat"/>
              </a:rPr>
              <a:t>Most comprehensive DNS security</a:t>
            </a:r>
            <a:r>
              <a:rPr lang="en" sz="1000">
                <a:solidFill>
                  <a:schemeClr val="dk2"/>
                </a:solidFill>
                <a:latin typeface="Montserrat"/>
                <a:ea typeface="Montserrat"/>
                <a:cs typeface="Montserrat"/>
                <a:sym typeface="Montserrat"/>
              </a:rPr>
              <a:t>, preventing 36% more threat types than competitors </a:t>
            </a:r>
            <a:endParaRPr sz="1000" dirty="0">
              <a:solidFill>
                <a:schemeClr val="dk2"/>
              </a:solidFill>
              <a:latin typeface="Montserrat"/>
              <a:ea typeface="Montserrat"/>
              <a:cs typeface="Montserrat"/>
              <a:sym typeface="Montserrat"/>
            </a:endParaRPr>
          </a:p>
        </p:txBody>
      </p:sp>
      <p:sp>
        <p:nvSpPr>
          <p:cNvPr id="621" name="Google Shape;621;p71"/>
          <p:cNvSpPr txBox="1"/>
          <p:nvPr/>
        </p:nvSpPr>
        <p:spPr>
          <a:xfrm>
            <a:off x="2513474" y="1044312"/>
            <a:ext cx="3826800" cy="210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500"/>
              </a:spcAft>
              <a:buNone/>
            </a:pPr>
            <a:r>
              <a:rPr lang="en" sz="1000" b="1">
                <a:solidFill>
                  <a:schemeClr val="lt1"/>
                </a:solidFill>
                <a:latin typeface="Montserrat"/>
                <a:ea typeface="Montserrat"/>
                <a:cs typeface="Montserrat"/>
                <a:sym typeface="Montserrat"/>
              </a:rPr>
              <a:t>Network Security Platform</a:t>
            </a:r>
            <a:endParaRPr sz="1000" b="1" dirty="0">
              <a:solidFill>
                <a:schemeClr val="lt1"/>
              </a:solidFill>
              <a:latin typeface="Montserrat"/>
              <a:ea typeface="Montserrat"/>
              <a:cs typeface="Montserrat"/>
              <a:sym typeface="Montserrat"/>
            </a:endParaRPr>
          </a:p>
        </p:txBody>
      </p:sp>
      <p:sp>
        <p:nvSpPr>
          <p:cNvPr id="622" name="Google Shape;622;p71"/>
          <p:cNvSpPr txBox="1">
            <a:spLocks noGrp="1"/>
          </p:cNvSpPr>
          <p:nvPr>
            <p:ph type="title"/>
          </p:nvPr>
        </p:nvSpPr>
        <p:spPr>
          <a:xfrm>
            <a:off x="247897" y="355075"/>
            <a:ext cx="8514600" cy="585900"/>
          </a:xfrm>
          <a:prstGeom prst="rect">
            <a:avLst/>
          </a:prstGeom>
        </p:spPr>
        <p:txBody>
          <a:bodyPr spcFirstLastPara="1" wrap="square" lIns="109725" tIns="54875" rIns="109725" bIns="54875" anchor="ctr" anchorCtr="0">
            <a:noAutofit/>
          </a:bodyPr>
          <a:lstStyle/>
          <a:p>
            <a:pPr marL="0" lvl="0" indent="0" algn="l" rtl="0">
              <a:spcBef>
                <a:spcPts val="0"/>
              </a:spcBef>
              <a:spcAft>
                <a:spcPts val="0"/>
              </a:spcAft>
              <a:buNone/>
            </a:pPr>
            <a:r>
              <a:rPr lang="en" sz="1600"/>
              <a:t>Security Services: Best-In-Class Security, available for all enterprise locations</a:t>
            </a:r>
            <a:endParaRPr sz="1600" dirty="0"/>
          </a:p>
        </p:txBody>
      </p:sp>
      <p:sp>
        <p:nvSpPr>
          <p:cNvPr id="623" name="Google Shape;623;p71"/>
          <p:cNvSpPr/>
          <p:nvPr/>
        </p:nvSpPr>
        <p:spPr>
          <a:xfrm>
            <a:off x="350024" y="3943650"/>
            <a:ext cx="8598600" cy="861900"/>
          </a:xfrm>
          <a:prstGeom prst="roundRect">
            <a:avLst>
              <a:gd name="adj" fmla="val 23354"/>
            </a:avLst>
          </a:prstGeom>
          <a:solidFill>
            <a:schemeClr val="lt1"/>
          </a:solidFill>
          <a:ln>
            <a:noFill/>
          </a:ln>
          <a:effectLst>
            <a:outerShdw blurRad="200025" dist="28575"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ontserrat"/>
              <a:ea typeface="Montserrat"/>
              <a:cs typeface="Montserrat"/>
              <a:sym typeface="Montserrat"/>
            </a:endParaRPr>
          </a:p>
        </p:txBody>
      </p:sp>
      <p:sp>
        <p:nvSpPr>
          <p:cNvPr id="624" name="Google Shape;624;p71"/>
          <p:cNvSpPr txBox="1"/>
          <p:nvPr/>
        </p:nvSpPr>
        <p:spPr>
          <a:xfrm>
            <a:off x="605186" y="4090847"/>
            <a:ext cx="2279400" cy="572700"/>
          </a:xfrm>
          <a:prstGeom prst="rect">
            <a:avLst/>
          </a:prstGeom>
          <a:noFill/>
          <a:ln>
            <a:noFill/>
          </a:ln>
        </p:spPr>
        <p:txBody>
          <a:bodyPr spcFirstLastPara="1" wrap="square" lIns="0" tIns="91425" rIns="45700" bIns="91425" anchor="t" anchorCtr="0">
            <a:noAutofit/>
          </a:bodyPr>
          <a:lstStyle/>
          <a:p>
            <a:pPr marL="0" lvl="0" indent="0" algn="l" rtl="0">
              <a:spcBef>
                <a:spcPts val="0"/>
              </a:spcBef>
              <a:spcAft>
                <a:spcPts val="0"/>
              </a:spcAft>
              <a:buNone/>
            </a:pPr>
            <a:r>
              <a:rPr lang="en" sz="900" b="1">
                <a:solidFill>
                  <a:srgbClr val="FD5433"/>
                </a:solidFill>
                <a:latin typeface="Montserrat"/>
                <a:ea typeface="Montserrat"/>
                <a:cs typeface="Montserrat"/>
                <a:sym typeface="Montserrat"/>
              </a:rPr>
              <a:t>Best-in-class security efficacy in the industry</a:t>
            </a:r>
            <a:r>
              <a:rPr lang="en" sz="900">
                <a:solidFill>
                  <a:schemeClr val="dk2"/>
                </a:solidFill>
                <a:latin typeface="Montserrat"/>
                <a:ea typeface="Montserrat"/>
                <a:cs typeface="Montserrat"/>
                <a:sym typeface="Montserrat"/>
              </a:rPr>
              <a:t> with 4.3m updates daily and 100% of evasions blocked in testing</a:t>
            </a:r>
            <a:endParaRPr sz="900" dirty="0">
              <a:solidFill>
                <a:schemeClr val="dk2"/>
              </a:solidFill>
              <a:latin typeface="Montserrat"/>
              <a:ea typeface="Montserrat"/>
              <a:cs typeface="Montserrat"/>
              <a:sym typeface="Montserrat"/>
            </a:endParaRPr>
          </a:p>
          <a:p>
            <a:pPr marL="0" lvl="0" indent="0" algn="l" rtl="0">
              <a:spcBef>
                <a:spcPts val="1500"/>
              </a:spcBef>
              <a:spcAft>
                <a:spcPts val="1500"/>
              </a:spcAft>
              <a:buNone/>
            </a:pPr>
            <a:endParaRPr sz="900" dirty="0">
              <a:solidFill>
                <a:schemeClr val="dk2"/>
              </a:solidFill>
              <a:latin typeface="Montserrat"/>
              <a:ea typeface="Montserrat"/>
              <a:cs typeface="Montserrat"/>
              <a:sym typeface="Montserrat"/>
            </a:endParaRPr>
          </a:p>
        </p:txBody>
      </p:sp>
      <p:cxnSp>
        <p:nvCxnSpPr>
          <p:cNvPr id="625" name="Google Shape;625;p71"/>
          <p:cNvCxnSpPr/>
          <p:nvPr/>
        </p:nvCxnSpPr>
        <p:spPr>
          <a:xfrm>
            <a:off x="3205349" y="4123247"/>
            <a:ext cx="0" cy="507900"/>
          </a:xfrm>
          <a:prstGeom prst="straightConnector1">
            <a:avLst/>
          </a:prstGeom>
          <a:noFill/>
          <a:ln w="9525" cap="flat" cmpd="sng">
            <a:solidFill>
              <a:srgbClr val="FA582D"/>
            </a:solidFill>
            <a:prstDash val="solid"/>
            <a:round/>
            <a:headEnd type="none" w="med" len="med"/>
            <a:tailEnd type="none" w="med" len="med"/>
          </a:ln>
        </p:spPr>
      </p:cxnSp>
      <p:sp>
        <p:nvSpPr>
          <p:cNvPr id="626" name="Google Shape;626;p71"/>
          <p:cNvSpPr txBox="1"/>
          <p:nvPr/>
        </p:nvSpPr>
        <p:spPr>
          <a:xfrm>
            <a:off x="6344824" y="4090847"/>
            <a:ext cx="2417700" cy="572700"/>
          </a:xfrm>
          <a:prstGeom prst="rect">
            <a:avLst/>
          </a:prstGeom>
          <a:noFill/>
          <a:ln>
            <a:noFill/>
          </a:ln>
        </p:spPr>
        <p:txBody>
          <a:bodyPr spcFirstLastPara="1" wrap="square" lIns="0" tIns="91425" rIns="45700" bIns="91425" anchor="t" anchorCtr="0">
            <a:noAutofit/>
          </a:bodyPr>
          <a:lstStyle/>
          <a:p>
            <a:pPr marL="0" lvl="0" indent="0" algn="l" rtl="0">
              <a:spcBef>
                <a:spcPts val="0"/>
              </a:spcBef>
              <a:spcAft>
                <a:spcPts val="1500"/>
              </a:spcAft>
              <a:buNone/>
            </a:pPr>
            <a:r>
              <a:rPr lang="en" sz="900" b="1">
                <a:solidFill>
                  <a:srgbClr val="FD5433"/>
                </a:solidFill>
                <a:latin typeface="Montserrat"/>
                <a:ea typeface="Montserrat"/>
                <a:cs typeface="Montserrat"/>
                <a:sym typeface="Montserrat"/>
              </a:rPr>
              <a:t>Instant protection powered by ML for zero-day threats </a:t>
            </a:r>
            <a:r>
              <a:rPr lang="en" sz="900">
                <a:solidFill>
                  <a:schemeClr val="dk2"/>
                </a:solidFill>
                <a:latin typeface="Montserrat"/>
                <a:ea typeface="Montserrat"/>
                <a:cs typeface="Montserrat"/>
                <a:sym typeface="Montserrat"/>
              </a:rPr>
              <a:t>with crowdsourced protection contributed from 80k customers</a:t>
            </a:r>
            <a:endParaRPr sz="900" dirty="0">
              <a:solidFill>
                <a:schemeClr val="dk2"/>
              </a:solidFill>
              <a:latin typeface="Montserrat"/>
              <a:ea typeface="Montserrat"/>
              <a:cs typeface="Montserrat"/>
              <a:sym typeface="Montserrat"/>
            </a:endParaRPr>
          </a:p>
        </p:txBody>
      </p:sp>
      <p:cxnSp>
        <p:nvCxnSpPr>
          <p:cNvPr id="627" name="Google Shape;627;p71"/>
          <p:cNvCxnSpPr/>
          <p:nvPr/>
        </p:nvCxnSpPr>
        <p:spPr>
          <a:xfrm>
            <a:off x="6103124" y="4123247"/>
            <a:ext cx="0" cy="507900"/>
          </a:xfrm>
          <a:prstGeom prst="straightConnector1">
            <a:avLst/>
          </a:prstGeom>
          <a:noFill/>
          <a:ln w="9525" cap="flat" cmpd="sng">
            <a:solidFill>
              <a:srgbClr val="FA582D"/>
            </a:solidFill>
            <a:prstDash val="solid"/>
            <a:round/>
            <a:headEnd type="none" w="med" len="med"/>
            <a:tailEnd type="none" w="med" len="med"/>
          </a:ln>
        </p:spPr>
      </p:cxnSp>
      <p:sp>
        <p:nvSpPr>
          <p:cNvPr id="628" name="Google Shape;628;p71"/>
          <p:cNvSpPr/>
          <p:nvPr/>
        </p:nvSpPr>
        <p:spPr>
          <a:xfrm>
            <a:off x="3254433" y="998850"/>
            <a:ext cx="2789700" cy="2842200"/>
          </a:xfrm>
          <a:prstGeom prst="roundRect">
            <a:avLst>
              <a:gd name="adj" fmla="val 6405"/>
            </a:avLst>
          </a:prstGeom>
          <a:solidFill>
            <a:schemeClr val="lt1"/>
          </a:solidFill>
          <a:ln>
            <a:noFill/>
          </a:ln>
          <a:effectLst>
            <a:outerShdw blurRad="200025" dist="28575" algn="bl" rotWithShape="0">
              <a:srgbClr val="000000">
                <a:alpha val="30000"/>
              </a:srgbClr>
            </a:outerShdw>
          </a:effectLst>
        </p:spPr>
        <p:txBody>
          <a:bodyPr spcFirstLastPara="1" wrap="square" lIns="91425" tIns="91425" rIns="45700" bIns="91425" anchor="t" anchorCtr="0">
            <a:noAutofit/>
          </a:bodyPr>
          <a:lstStyle/>
          <a:p>
            <a:pPr marL="0" lvl="0" indent="0" algn="l" rtl="0">
              <a:spcBef>
                <a:spcPts val="0"/>
              </a:spcBef>
              <a:spcAft>
                <a:spcPts val="0"/>
              </a:spcAft>
              <a:buClr>
                <a:schemeClr val="dk1"/>
              </a:buClr>
              <a:buSzPts val="1100"/>
              <a:buFont typeface="Arial"/>
              <a:buNone/>
            </a:pPr>
            <a:r>
              <a:rPr lang="en" sz="1200" b="1">
                <a:solidFill>
                  <a:srgbClr val="FA582D"/>
                </a:solidFill>
                <a:latin typeface="Montserrat"/>
                <a:ea typeface="Montserrat"/>
                <a:cs typeface="Montserrat"/>
                <a:sym typeface="Montserrat"/>
              </a:rPr>
              <a:t>IoT Security</a:t>
            </a:r>
            <a:endParaRPr sz="1200" b="1" dirty="0">
              <a:solidFill>
                <a:srgbClr val="FA582D"/>
              </a:solidFill>
              <a:latin typeface="Montserrat"/>
              <a:ea typeface="Montserrat"/>
              <a:cs typeface="Montserrat"/>
              <a:sym typeface="Montserrat"/>
            </a:endParaRPr>
          </a:p>
          <a:p>
            <a:pPr marL="274320" lvl="0" indent="-207009" algn="l" rtl="0">
              <a:spcBef>
                <a:spcPts val="1000"/>
              </a:spcBef>
              <a:spcAft>
                <a:spcPts val="0"/>
              </a:spcAft>
              <a:buClr>
                <a:srgbClr val="FD5433"/>
              </a:buClr>
              <a:buSzPts val="1100"/>
              <a:buFont typeface="Montserrat"/>
              <a:buChar char="●"/>
            </a:pPr>
            <a:r>
              <a:rPr lang="en" sz="1100" b="1">
                <a:solidFill>
                  <a:schemeClr val="dk2"/>
                </a:solidFill>
                <a:latin typeface="Montserrat"/>
                <a:ea typeface="Montserrat"/>
                <a:cs typeface="Montserrat"/>
                <a:sym typeface="Montserrat"/>
              </a:rPr>
              <a:t>Industry’s only ML-powered </a:t>
            </a:r>
            <a:r>
              <a:rPr lang="en" sz="1100">
                <a:solidFill>
                  <a:schemeClr val="dk2"/>
                </a:solidFill>
                <a:latin typeface="Montserrat"/>
                <a:ea typeface="Montserrat"/>
                <a:cs typeface="Montserrat"/>
                <a:sym typeface="Montserrat"/>
              </a:rPr>
              <a:t>visibility, prevention, and enforcement</a:t>
            </a:r>
            <a:endParaRPr sz="1100" dirty="0">
              <a:solidFill>
                <a:schemeClr val="dk2"/>
              </a:solidFill>
              <a:latin typeface="Montserrat"/>
              <a:ea typeface="Montserrat"/>
              <a:cs typeface="Montserrat"/>
              <a:sym typeface="Montserrat"/>
            </a:endParaRPr>
          </a:p>
          <a:p>
            <a:pPr marL="274320" lvl="0" indent="-207009" algn="l" rtl="0">
              <a:spcBef>
                <a:spcPts val="800"/>
              </a:spcBef>
              <a:spcAft>
                <a:spcPts val="0"/>
              </a:spcAft>
              <a:buClr>
                <a:srgbClr val="FD5433"/>
              </a:buClr>
              <a:buSzPts val="1100"/>
              <a:buFont typeface="Montserrat"/>
              <a:buChar char="●"/>
            </a:pPr>
            <a:r>
              <a:rPr lang="en" sz="1100" b="1">
                <a:solidFill>
                  <a:schemeClr val="dk2"/>
                </a:solidFill>
                <a:latin typeface="Montserrat"/>
                <a:ea typeface="Montserrat"/>
                <a:cs typeface="Montserrat"/>
                <a:sym typeface="Montserrat"/>
              </a:rPr>
              <a:t>Protects 1 in 5 US hospitals </a:t>
            </a:r>
            <a:r>
              <a:rPr lang="en" sz="1100">
                <a:solidFill>
                  <a:schemeClr val="dk2"/>
                </a:solidFill>
                <a:latin typeface="Montserrat"/>
                <a:ea typeface="Montserrat"/>
                <a:cs typeface="Montserrat"/>
                <a:sym typeface="Montserrat"/>
              </a:rPr>
              <a:t>and holds Industry awards In IoT for Enterprise verticals</a:t>
            </a:r>
            <a:endParaRPr sz="1100" dirty="0">
              <a:solidFill>
                <a:schemeClr val="dk2"/>
              </a:solidFill>
              <a:latin typeface="Montserrat"/>
              <a:ea typeface="Montserrat"/>
              <a:cs typeface="Montserrat"/>
              <a:sym typeface="Montserrat"/>
            </a:endParaRPr>
          </a:p>
          <a:p>
            <a:pPr marL="274320" lvl="0" indent="-207009" algn="l" rtl="0">
              <a:spcBef>
                <a:spcPts val="800"/>
              </a:spcBef>
              <a:spcAft>
                <a:spcPts val="800"/>
              </a:spcAft>
              <a:buClr>
                <a:srgbClr val="FD5433"/>
              </a:buClr>
              <a:buSzPts val="1100"/>
              <a:buFont typeface="Montserrat"/>
              <a:buChar char="●"/>
            </a:pPr>
            <a:r>
              <a:rPr lang="en" sz="1100" b="1">
                <a:solidFill>
                  <a:schemeClr val="dk2"/>
                </a:solidFill>
                <a:latin typeface="Montserrat"/>
                <a:ea typeface="Montserrat"/>
                <a:cs typeface="Montserrat"/>
                <a:sym typeface="Montserrat"/>
              </a:rPr>
              <a:t>15X to 20X deployment time savings </a:t>
            </a:r>
            <a:r>
              <a:rPr lang="en" sz="1100">
                <a:solidFill>
                  <a:schemeClr val="dk2"/>
                </a:solidFill>
                <a:latin typeface="Montserrat"/>
                <a:ea typeface="Montserrat"/>
                <a:cs typeface="Montserrat"/>
                <a:sym typeface="Montserrat"/>
              </a:rPr>
              <a:t>with the NGFW platform</a:t>
            </a:r>
            <a:endParaRPr sz="1100" dirty="0">
              <a:solidFill>
                <a:schemeClr val="dk2"/>
              </a:solidFill>
              <a:latin typeface="Montserrat"/>
              <a:ea typeface="Montserrat"/>
              <a:cs typeface="Montserrat"/>
              <a:sym typeface="Montserrat"/>
            </a:endParaRPr>
          </a:p>
        </p:txBody>
      </p:sp>
      <p:sp>
        <p:nvSpPr>
          <p:cNvPr id="629" name="Google Shape;629;p71"/>
          <p:cNvSpPr txBox="1"/>
          <p:nvPr/>
        </p:nvSpPr>
        <p:spPr>
          <a:xfrm>
            <a:off x="3556311" y="4090847"/>
            <a:ext cx="2279400" cy="572700"/>
          </a:xfrm>
          <a:prstGeom prst="rect">
            <a:avLst/>
          </a:prstGeom>
          <a:noFill/>
          <a:ln>
            <a:noFill/>
          </a:ln>
        </p:spPr>
        <p:txBody>
          <a:bodyPr spcFirstLastPara="1" wrap="square" lIns="0" tIns="91425" rIns="45700" bIns="91425" anchor="t" anchorCtr="0">
            <a:noAutofit/>
          </a:bodyPr>
          <a:lstStyle/>
          <a:p>
            <a:pPr marL="0" lvl="0" indent="0" algn="l" rtl="0">
              <a:spcBef>
                <a:spcPts val="0"/>
              </a:spcBef>
              <a:spcAft>
                <a:spcPts val="1500"/>
              </a:spcAft>
              <a:buNone/>
            </a:pPr>
            <a:r>
              <a:rPr lang="en" sz="900" b="1">
                <a:solidFill>
                  <a:srgbClr val="FD5433"/>
                </a:solidFill>
                <a:latin typeface="Montserrat"/>
                <a:ea typeface="Montserrat"/>
                <a:cs typeface="Montserrat"/>
                <a:sym typeface="Montserrat"/>
              </a:rPr>
              <a:t>Consistently available across all form factors </a:t>
            </a:r>
            <a:r>
              <a:rPr lang="en" sz="900">
                <a:solidFill>
                  <a:schemeClr val="dk2"/>
                </a:solidFill>
                <a:latin typeface="Montserrat"/>
                <a:ea typeface="Montserrat"/>
                <a:cs typeface="Montserrat"/>
                <a:sym typeface="Montserrat"/>
              </a:rPr>
              <a:t>(hardware, software and SASE) providing 45% reduced risk of a breach</a:t>
            </a:r>
            <a:endParaRPr sz="900" dirty="0">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2"/>
          <p:cNvSpPr/>
          <p:nvPr/>
        </p:nvSpPr>
        <p:spPr>
          <a:xfrm>
            <a:off x="316425" y="3969850"/>
            <a:ext cx="7844400" cy="690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72"/>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Integrated Platform Approach Consolidates Security</a:t>
            </a:r>
            <a:endParaRPr dirty="0"/>
          </a:p>
        </p:txBody>
      </p:sp>
      <p:pic>
        <p:nvPicPr>
          <p:cNvPr id="637" name="Google Shape;637;p72"/>
          <p:cNvPicPr preferRelativeResize="0"/>
          <p:nvPr/>
        </p:nvPicPr>
        <p:blipFill>
          <a:blip r:embed="rId3">
            <a:alphaModFix/>
          </a:blip>
          <a:stretch>
            <a:fillRect/>
          </a:stretch>
        </p:blipFill>
        <p:spPr>
          <a:xfrm>
            <a:off x="609600" y="653775"/>
            <a:ext cx="6847801" cy="3291525"/>
          </a:xfrm>
          <a:prstGeom prst="rect">
            <a:avLst/>
          </a:prstGeom>
          <a:noFill/>
          <a:ln>
            <a:noFill/>
          </a:ln>
        </p:spPr>
      </p:pic>
      <p:sp>
        <p:nvSpPr>
          <p:cNvPr id="638" name="Google Shape;638;p72"/>
          <p:cNvSpPr txBox="1"/>
          <p:nvPr/>
        </p:nvSpPr>
        <p:spPr>
          <a:xfrm>
            <a:off x="295475" y="3984950"/>
            <a:ext cx="402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accent1"/>
                </a:solidFill>
                <a:latin typeface="Montserrat"/>
                <a:ea typeface="Montserrat"/>
                <a:cs typeface="Montserrat"/>
                <a:sym typeface="Montserrat"/>
              </a:rPr>
              <a:t>45%</a:t>
            </a:r>
            <a:r>
              <a:rPr lang="en" dirty="0">
                <a:latin typeface="Montserrat"/>
                <a:ea typeface="Montserrat"/>
                <a:cs typeface="Montserrat"/>
                <a:sym typeface="Montserrat"/>
              </a:rPr>
              <a:t> Reduced Risk of a Security Breach*</a:t>
            </a:r>
            <a:endParaRPr dirty="0">
              <a:latin typeface="Montserrat"/>
              <a:ea typeface="Montserrat"/>
              <a:cs typeface="Montserrat"/>
              <a:sym typeface="Montserrat"/>
            </a:endParaRPr>
          </a:p>
        </p:txBody>
      </p:sp>
      <p:sp>
        <p:nvSpPr>
          <p:cNvPr id="639" name="Google Shape;639;p72"/>
          <p:cNvSpPr txBox="1"/>
          <p:nvPr/>
        </p:nvSpPr>
        <p:spPr>
          <a:xfrm>
            <a:off x="4562675" y="3984950"/>
            <a:ext cx="402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accent1"/>
                </a:solidFill>
                <a:latin typeface="Montserrat"/>
                <a:ea typeface="Montserrat"/>
                <a:cs typeface="Montserrat"/>
                <a:sym typeface="Montserrat"/>
              </a:rPr>
              <a:t>30%</a:t>
            </a:r>
            <a:r>
              <a:rPr lang="en" dirty="0">
                <a:latin typeface="Montserrat"/>
                <a:ea typeface="Montserrat"/>
                <a:cs typeface="Montserrat"/>
                <a:sym typeface="Montserrat"/>
              </a:rPr>
              <a:t> Faster to Proper Security Posture*</a:t>
            </a:r>
            <a:endParaRPr dirty="0">
              <a:latin typeface="Montserrat"/>
              <a:ea typeface="Montserrat"/>
              <a:cs typeface="Montserrat"/>
              <a:sym typeface="Montserrat"/>
            </a:endParaRPr>
          </a:p>
        </p:txBody>
      </p:sp>
      <p:sp>
        <p:nvSpPr>
          <p:cNvPr id="640" name="Google Shape;640;p72"/>
          <p:cNvSpPr txBox="1"/>
          <p:nvPr/>
        </p:nvSpPr>
        <p:spPr>
          <a:xfrm>
            <a:off x="2048075" y="4289750"/>
            <a:ext cx="417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accent1"/>
                </a:solidFill>
                <a:latin typeface="Montserrat"/>
                <a:ea typeface="Montserrat"/>
                <a:cs typeface="Montserrat"/>
                <a:sym typeface="Montserrat"/>
              </a:rPr>
              <a:t>$9.9M</a:t>
            </a:r>
            <a:r>
              <a:rPr lang="en" dirty="0">
                <a:latin typeface="Montserrat"/>
                <a:ea typeface="Montserrat"/>
                <a:cs typeface="Montserrat"/>
                <a:sym typeface="Montserrat"/>
              </a:rPr>
              <a:t> Security Infrastructure Cost Savings*</a:t>
            </a:r>
            <a:endParaRPr dirty="0">
              <a:latin typeface="Montserrat"/>
              <a:ea typeface="Montserrat"/>
              <a:cs typeface="Montserrat"/>
              <a:sym typeface="Montserrat"/>
            </a:endParaRPr>
          </a:p>
        </p:txBody>
      </p:sp>
      <p:sp>
        <p:nvSpPr>
          <p:cNvPr id="641" name="Google Shape;641;p72"/>
          <p:cNvSpPr txBox="1"/>
          <p:nvPr/>
        </p:nvSpPr>
        <p:spPr>
          <a:xfrm>
            <a:off x="210275" y="4618817"/>
            <a:ext cx="2950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a:t>
            </a:r>
            <a:r>
              <a:rPr lang="en" sz="800" u="sng">
                <a:solidFill>
                  <a:schemeClr val="hlink"/>
                </a:solidFill>
                <a:latin typeface="Montserrat"/>
                <a:ea typeface="Montserrat"/>
                <a:cs typeface="Montserrat"/>
                <a:sym typeface="Montserrat"/>
                <a:hlinkClick r:id="rId4"/>
              </a:rPr>
              <a:t>Forrester CDSS Spotlight</a:t>
            </a:r>
            <a:endParaRPr sz="800" dirty="0">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3"/>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Delivering Predictable Performance with Services Enabled</a:t>
            </a:r>
            <a:endParaRPr dirty="0"/>
          </a:p>
        </p:txBody>
      </p:sp>
      <p:sp>
        <p:nvSpPr>
          <p:cNvPr id="647" name="Google Shape;647;p73"/>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r>
              <a:rPr lang="en" b="0"/>
              <a:t>  |  © 2021 Palo Alto Networks, Inc. All rights reserved.</a:t>
            </a:r>
            <a:endParaRPr dirty="0"/>
          </a:p>
        </p:txBody>
      </p:sp>
      <p:pic>
        <p:nvPicPr>
          <p:cNvPr id="648" name="Google Shape;648;p73"/>
          <p:cNvPicPr preferRelativeResize="0"/>
          <p:nvPr/>
        </p:nvPicPr>
        <p:blipFill>
          <a:blip r:embed="rId3">
            <a:alphaModFix/>
          </a:blip>
          <a:stretch>
            <a:fillRect/>
          </a:stretch>
        </p:blipFill>
        <p:spPr>
          <a:xfrm>
            <a:off x="6463950" y="1087675"/>
            <a:ext cx="2263225" cy="3411350"/>
          </a:xfrm>
          <a:prstGeom prst="rect">
            <a:avLst/>
          </a:prstGeom>
          <a:noFill/>
          <a:ln w="9525" cap="flat" cmpd="sng">
            <a:solidFill>
              <a:srgbClr val="7F7F7F"/>
            </a:solidFill>
            <a:prstDash val="solid"/>
            <a:round/>
            <a:headEnd type="none" w="sm" len="sm"/>
            <a:tailEnd type="none" w="sm" len="sm"/>
          </a:ln>
        </p:spPr>
      </p:pic>
      <p:sp>
        <p:nvSpPr>
          <p:cNvPr id="649" name="Google Shape;649;p73"/>
          <p:cNvSpPr txBox="1"/>
          <p:nvPr/>
        </p:nvSpPr>
        <p:spPr>
          <a:xfrm>
            <a:off x="6510425" y="4426075"/>
            <a:ext cx="2363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Montserrat"/>
                <a:ea typeface="Montserrat"/>
                <a:cs typeface="Montserrat"/>
                <a:sym typeface="Montserrat"/>
              </a:rPr>
              <a:t>Scan it All, Scan it Once</a:t>
            </a:r>
            <a:endParaRPr sz="1300" b="1" dirty="0">
              <a:latin typeface="Montserrat"/>
              <a:ea typeface="Montserrat"/>
              <a:cs typeface="Montserrat"/>
              <a:sym typeface="Montserrat"/>
            </a:endParaRPr>
          </a:p>
        </p:txBody>
      </p:sp>
      <p:sp>
        <p:nvSpPr>
          <p:cNvPr id="650" name="Google Shape;650;p73"/>
          <p:cNvSpPr txBox="1">
            <a:spLocks noGrp="1"/>
          </p:cNvSpPr>
          <p:nvPr>
            <p:ph type="body" idx="1"/>
          </p:nvPr>
        </p:nvSpPr>
        <p:spPr>
          <a:xfrm>
            <a:off x="311700" y="77724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Palo Alto Networks ML-Powered NGFWs are built with </a:t>
            </a:r>
            <a:r>
              <a:rPr lang="en" b="1">
                <a:solidFill>
                  <a:schemeClr val="accent1"/>
                </a:solidFill>
              </a:rPr>
              <a:t>Single Pass Architecture</a:t>
            </a:r>
            <a:endParaRPr b="1" dirty="0">
              <a:solidFill>
                <a:schemeClr val="accent1"/>
              </a:solidFill>
            </a:endParaRPr>
          </a:p>
          <a:p>
            <a:pPr marL="457200" lvl="0" indent="-317500" algn="l" rtl="0">
              <a:spcBef>
                <a:spcPts val="1400"/>
              </a:spcBef>
              <a:spcAft>
                <a:spcPts val="0"/>
              </a:spcAft>
              <a:buSzPts val="1400"/>
              <a:buChar char="●"/>
            </a:pPr>
            <a:r>
              <a:rPr lang="en"/>
              <a:t>Scan all Security Functions in a ‘Single Pass‘</a:t>
            </a:r>
            <a:endParaRPr dirty="0"/>
          </a:p>
          <a:p>
            <a:pPr marL="457200" lvl="0" indent="-317500" algn="l" rtl="0">
              <a:spcBef>
                <a:spcPts val="0"/>
              </a:spcBef>
              <a:spcAft>
                <a:spcPts val="0"/>
              </a:spcAft>
              <a:buSzPts val="1400"/>
              <a:buChar char="●"/>
            </a:pPr>
            <a:r>
              <a:rPr lang="en"/>
              <a:t>Add Services with no additional performance impact</a:t>
            </a:r>
            <a:endParaRPr dirty="0"/>
          </a:p>
          <a:p>
            <a:pPr marL="457200" lvl="0" indent="-317500" algn="l" rtl="0">
              <a:spcBef>
                <a:spcPts val="0"/>
              </a:spcBef>
              <a:spcAft>
                <a:spcPts val="0"/>
              </a:spcAft>
              <a:buSzPts val="1400"/>
              <a:buChar char="●"/>
            </a:pPr>
            <a:r>
              <a:rPr lang="en"/>
              <a:t>Predictable performance when using services</a:t>
            </a:r>
            <a:endParaRPr dirty="0"/>
          </a:p>
        </p:txBody>
      </p:sp>
      <p:sp>
        <p:nvSpPr>
          <p:cNvPr id="651" name="Google Shape;651;p73"/>
          <p:cNvSpPr txBox="1"/>
          <p:nvPr/>
        </p:nvSpPr>
        <p:spPr>
          <a:xfrm>
            <a:off x="485600" y="4312850"/>
            <a:ext cx="403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u="sng" dirty="0">
                <a:solidFill>
                  <a:schemeClr val="hlink"/>
                </a:solidFill>
                <a:latin typeface="Montserrat"/>
                <a:ea typeface="Montserrat"/>
                <a:cs typeface="Montserrat"/>
                <a:sym typeface="Montserrat"/>
                <a:hlinkClick r:id="rId4"/>
              </a:rPr>
              <a:t>Learn more</a:t>
            </a:r>
            <a:endParaRPr i="1" dirty="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5"/>
          <p:cNvSpPr/>
          <p:nvPr/>
        </p:nvSpPr>
        <p:spPr>
          <a:xfrm>
            <a:off x="318700" y="1126175"/>
            <a:ext cx="4149000" cy="3166800"/>
          </a:xfrm>
          <a:prstGeom prst="rect">
            <a:avLst/>
          </a:prstGeom>
          <a:noFill/>
          <a:ln w="19050" cap="flat" cmpd="sng">
            <a:solidFill>
              <a:schemeClr val="accent1"/>
            </a:solidFill>
            <a:prstDash val="solid"/>
            <a:round/>
            <a:headEnd type="none" w="sm" len="sm"/>
            <a:tailEnd type="none" w="sm" len="sm"/>
          </a:ln>
        </p:spPr>
        <p:txBody>
          <a:bodyPr spcFirstLastPara="1" wrap="square" lIns="91425" tIns="1234425" rIns="182875" bIns="182875" anchor="ctr" anchorCtr="0">
            <a:noAutofit/>
          </a:bodyPr>
          <a:lstStyle/>
          <a:p>
            <a:pPr marL="0" marR="0" lvl="0" indent="0" algn="l" rtl="0">
              <a:lnSpc>
                <a:spcPct val="100000"/>
              </a:lnSpc>
              <a:spcBef>
                <a:spcPts val="0"/>
              </a:spcBef>
              <a:spcAft>
                <a:spcPts val="0"/>
              </a:spcAft>
              <a:buNone/>
            </a:pPr>
            <a:endParaRPr sz="2000" dirty="0">
              <a:solidFill>
                <a:srgbClr val="595959"/>
              </a:solidFill>
              <a:latin typeface="Montserrat"/>
              <a:ea typeface="Montserrat"/>
              <a:cs typeface="Montserrat"/>
              <a:sym typeface="Montserrat"/>
            </a:endParaRPr>
          </a:p>
        </p:txBody>
      </p:sp>
      <p:sp>
        <p:nvSpPr>
          <p:cNvPr id="694" name="Google Shape;694;p75"/>
          <p:cNvSpPr txBox="1"/>
          <p:nvPr/>
        </p:nvSpPr>
        <p:spPr>
          <a:xfrm>
            <a:off x="318708" y="1126175"/>
            <a:ext cx="4149000" cy="332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Encrypted traffic is now the norm</a:t>
            </a:r>
            <a:endParaRPr b="1" dirty="0">
              <a:solidFill>
                <a:srgbClr val="FFFFFF"/>
              </a:solidFill>
              <a:latin typeface="Montserrat"/>
              <a:ea typeface="Montserrat"/>
              <a:cs typeface="Montserrat"/>
              <a:sym typeface="Montserrat"/>
            </a:endParaRPr>
          </a:p>
        </p:txBody>
      </p:sp>
      <p:sp>
        <p:nvSpPr>
          <p:cNvPr id="695" name="Google Shape;695;p75"/>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ML-Powered NGFW: Decrypting and Securing Network Traffic </a:t>
            </a:r>
            <a:endParaRPr dirty="0"/>
          </a:p>
        </p:txBody>
      </p:sp>
      <p:sp>
        <p:nvSpPr>
          <p:cNvPr id="696" name="Google Shape;696;p75"/>
          <p:cNvSpPr txBox="1"/>
          <p:nvPr/>
        </p:nvSpPr>
        <p:spPr>
          <a:xfrm>
            <a:off x="424325" y="4627375"/>
            <a:ext cx="1566900" cy="211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600" b="1">
                <a:latin typeface="Montserrat"/>
                <a:ea typeface="Montserrat"/>
                <a:cs typeface="Montserrat"/>
                <a:sym typeface="Montserrat"/>
              </a:rPr>
              <a:t>Source: </a:t>
            </a:r>
            <a:r>
              <a:rPr lang="en" sz="600" u="sng">
                <a:solidFill>
                  <a:schemeClr val="hlink"/>
                </a:solidFill>
                <a:latin typeface="Montserrat"/>
                <a:ea typeface="Montserrat"/>
                <a:cs typeface="Montserrat"/>
                <a:sym typeface="Montserrat"/>
                <a:hlinkClick r:id="rId3"/>
              </a:rPr>
              <a:t>Google Transparency Report</a:t>
            </a:r>
            <a:r>
              <a:rPr lang="en" sz="600">
                <a:solidFill>
                  <a:srgbClr val="0097A7"/>
                </a:solidFill>
                <a:latin typeface="Montserrat"/>
                <a:ea typeface="Montserrat"/>
                <a:cs typeface="Montserrat"/>
                <a:sym typeface="Montserrat"/>
              </a:rPr>
              <a:t> </a:t>
            </a:r>
            <a:endParaRPr sz="600" dirty="0">
              <a:latin typeface="Montserrat"/>
              <a:ea typeface="Montserrat"/>
              <a:cs typeface="Montserrat"/>
              <a:sym typeface="Montserrat"/>
            </a:endParaRPr>
          </a:p>
          <a:p>
            <a:pPr marL="0" lvl="0" indent="0" algn="l" rtl="0">
              <a:spcBef>
                <a:spcPts val="0"/>
              </a:spcBef>
              <a:spcAft>
                <a:spcPts val="0"/>
              </a:spcAft>
              <a:buClr>
                <a:srgbClr val="0097A7"/>
              </a:buClr>
              <a:buSzPts val="800"/>
              <a:buFont typeface="Arial"/>
              <a:buNone/>
            </a:pPr>
            <a:endParaRPr sz="600" dirty="0">
              <a:latin typeface="Montserrat"/>
              <a:ea typeface="Montserrat"/>
              <a:cs typeface="Montserrat"/>
              <a:sym typeface="Montserrat"/>
            </a:endParaRPr>
          </a:p>
        </p:txBody>
      </p:sp>
      <p:grpSp>
        <p:nvGrpSpPr>
          <p:cNvPr id="697" name="Google Shape;697;p75"/>
          <p:cNvGrpSpPr/>
          <p:nvPr/>
        </p:nvGrpSpPr>
        <p:grpSpPr>
          <a:xfrm>
            <a:off x="363050" y="1493450"/>
            <a:ext cx="4012250" cy="2714625"/>
            <a:chOff x="363050" y="1569650"/>
            <a:chExt cx="4012250" cy="2714625"/>
          </a:xfrm>
        </p:grpSpPr>
        <p:sp>
          <p:nvSpPr>
            <p:cNvPr id="698" name="Google Shape;698;p75"/>
            <p:cNvSpPr/>
            <p:nvPr/>
          </p:nvSpPr>
          <p:spPr>
            <a:xfrm>
              <a:off x="491050" y="1860900"/>
              <a:ext cx="3805475" cy="2260149"/>
            </a:xfrm>
            <a:custGeom>
              <a:avLst/>
              <a:gdLst/>
              <a:ahLst/>
              <a:cxnLst/>
              <a:rect l="l" t="t" r="r" b="b"/>
              <a:pathLst>
                <a:path w="152219" h="89440" extrusionOk="0">
                  <a:moveTo>
                    <a:pt x="0" y="88471"/>
                  </a:moveTo>
                  <a:lnTo>
                    <a:pt x="29087" y="52113"/>
                  </a:lnTo>
                  <a:lnTo>
                    <a:pt x="76837" y="43629"/>
                  </a:lnTo>
                  <a:lnTo>
                    <a:pt x="105438" y="7756"/>
                  </a:lnTo>
                  <a:lnTo>
                    <a:pt x="152219" y="0"/>
                  </a:lnTo>
                  <a:lnTo>
                    <a:pt x="152219" y="89440"/>
                  </a:lnTo>
                  <a:close/>
                </a:path>
              </a:pathLst>
            </a:custGeom>
            <a:gradFill>
              <a:gsLst>
                <a:gs pos="0">
                  <a:srgbClr val="FA582D">
                    <a:alpha val="22352"/>
                  </a:srgbClr>
                </a:gs>
                <a:gs pos="67000">
                  <a:srgbClr val="FA582D">
                    <a:alpha val="0"/>
                  </a:srgbClr>
                </a:gs>
                <a:gs pos="100000">
                  <a:srgbClr val="FA582D">
                    <a:alpha val="0"/>
                  </a:srgbClr>
                </a:gs>
              </a:gsLst>
              <a:lin ang="3600008" scaled="0"/>
            </a:gradFill>
            <a:ln>
              <a:noFill/>
            </a:ln>
          </p:spPr>
        </p:sp>
        <p:grpSp>
          <p:nvGrpSpPr>
            <p:cNvPr id="699" name="Google Shape;699;p75"/>
            <p:cNvGrpSpPr/>
            <p:nvPr/>
          </p:nvGrpSpPr>
          <p:grpSpPr>
            <a:xfrm>
              <a:off x="446223" y="1569650"/>
              <a:ext cx="3850302" cy="2544000"/>
              <a:chOff x="522125" y="1188650"/>
              <a:chExt cx="2580458" cy="2544000"/>
            </a:xfrm>
          </p:grpSpPr>
          <p:cxnSp>
            <p:nvCxnSpPr>
              <p:cNvPr id="700" name="Google Shape;700;p75"/>
              <p:cNvCxnSpPr/>
              <p:nvPr/>
            </p:nvCxnSpPr>
            <p:spPr>
              <a:xfrm>
                <a:off x="522125" y="1188650"/>
                <a:ext cx="22200" cy="2544000"/>
              </a:xfrm>
              <a:prstGeom prst="straightConnector1">
                <a:avLst/>
              </a:prstGeom>
              <a:noFill/>
              <a:ln w="9525" cap="flat" cmpd="sng">
                <a:solidFill>
                  <a:srgbClr val="595959"/>
                </a:solidFill>
                <a:prstDash val="dot"/>
                <a:round/>
                <a:headEnd type="none" w="med" len="med"/>
                <a:tailEnd type="none" w="med" len="med"/>
              </a:ln>
            </p:spPr>
          </p:cxnSp>
          <p:cxnSp>
            <p:nvCxnSpPr>
              <p:cNvPr id="701" name="Google Shape;701;p75"/>
              <p:cNvCxnSpPr/>
              <p:nvPr/>
            </p:nvCxnSpPr>
            <p:spPr>
              <a:xfrm rot="10800000">
                <a:off x="556483" y="3715200"/>
                <a:ext cx="2546100" cy="0"/>
              </a:xfrm>
              <a:prstGeom prst="straightConnector1">
                <a:avLst/>
              </a:prstGeom>
              <a:noFill/>
              <a:ln w="9525" cap="flat" cmpd="sng">
                <a:solidFill>
                  <a:srgbClr val="595959"/>
                </a:solidFill>
                <a:prstDash val="dot"/>
                <a:round/>
                <a:headEnd type="none" w="med" len="med"/>
                <a:tailEnd type="none" w="med" len="med"/>
              </a:ln>
            </p:spPr>
          </p:cxnSp>
        </p:grpSp>
        <p:sp>
          <p:nvSpPr>
            <p:cNvPr id="702" name="Google Shape;702;p75"/>
            <p:cNvSpPr txBox="1"/>
            <p:nvPr/>
          </p:nvSpPr>
          <p:spPr>
            <a:xfrm>
              <a:off x="363050" y="4115075"/>
              <a:ext cx="473400" cy="1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262626"/>
                  </a:solidFill>
                  <a:latin typeface="Montserrat Medium"/>
                  <a:ea typeface="Montserrat Medium"/>
                  <a:cs typeface="Montserrat Medium"/>
                  <a:sym typeface="Montserrat Medium"/>
                </a:rPr>
                <a:t>2016</a:t>
              </a:r>
              <a:endParaRPr sz="900" dirty="0">
                <a:solidFill>
                  <a:srgbClr val="262626"/>
                </a:solidFill>
                <a:latin typeface="Montserrat Medium"/>
                <a:ea typeface="Montserrat Medium"/>
                <a:cs typeface="Montserrat Medium"/>
                <a:sym typeface="Montserrat Medium"/>
              </a:endParaRPr>
            </a:p>
          </p:txBody>
        </p:sp>
        <p:sp>
          <p:nvSpPr>
            <p:cNvPr id="703" name="Google Shape;703;p75"/>
            <p:cNvSpPr txBox="1"/>
            <p:nvPr/>
          </p:nvSpPr>
          <p:spPr>
            <a:xfrm>
              <a:off x="3884800" y="4115075"/>
              <a:ext cx="490500" cy="1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262626"/>
                  </a:solidFill>
                  <a:latin typeface="Montserrat Medium"/>
                  <a:ea typeface="Montserrat Medium"/>
                  <a:cs typeface="Montserrat Medium"/>
                  <a:sym typeface="Montserrat Medium"/>
                </a:rPr>
                <a:t>2020</a:t>
              </a:r>
              <a:endParaRPr sz="900" dirty="0">
                <a:solidFill>
                  <a:srgbClr val="262626"/>
                </a:solidFill>
                <a:latin typeface="Montserrat Medium"/>
                <a:ea typeface="Montserrat Medium"/>
                <a:cs typeface="Montserrat Medium"/>
                <a:sym typeface="Montserrat Medium"/>
              </a:endParaRPr>
            </a:p>
          </p:txBody>
        </p:sp>
        <p:grpSp>
          <p:nvGrpSpPr>
            <p:cNvPr id="704" name="Google Shape;704;p75"/>
            <p:cNvGrpSpPr/>
            <p:nvPr/>
          </p:nvGrpSpPr>
          <p:grpSpPr>
            <a:xfrm>
              <a:off x="2169250" y="2892550"/>
              <a:ext cx="2127600" cy="1027350"/>
              <a:chOff x="1407025" y="2210400"/>
              <a:chExt cx="2127600" cy="1027350"/>
            </a:xfrm>
          </p:grpSpPr>
          <p:sp>
            <p:nvSpPr>
              <p:cNvPr id="705" name="Google Shape;705;p75"/>
              <p:cNvSpPr txBox="1"/>
              <p:nvPr/>
            </p:nvSpPr>
            <p:spPr>
              <a:xfrm>
                <a:off x="1407025" y="2210400"/>
                <a:ext cx="2127600" cy="61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900" b="1">
                    <a:solidFill>
                      <a:srgbClr val="FA582D"/>
                    </a:solidFill>
                    <a:latin typeface="Montserrat"/>
                    <a:ea typeface="Montserrat"/>
                    <a:cs typeface="Montserrat"/>
                    <a:sym typeface="Montserrat"/>
                  </a:rPr>
                  <a:t>&gt;90%</a:t>
                </a:r>
                <a:endParaRPr sz="3900" dirty="0">
                  <a:solidFill>
                    <a:srgbClr val="FA582D"/>
                  </a:solidFill>
                  <a:latin typeface="Montserrat"/>
                  <a:ea typeface="Montserrat"/>
                  <a:cs typeface="Montserrat"/>
                  <a:sym typeface="Montserrat"/>
                </a:endParaRPr>
              </a:p>
            </p:txBody>
          </p:sp>
          <p:sp>
            <p:nvSpPr>
              <p:cNvPr id="706" name="Google Shape;706;p75"/>
              <p:cNvSpPr txBox="1"/>
              <p:nvPr/>
            </p:nvSpPr>
            <p:spPr>
              <a:xfrm>
                <a:off x="2007675" y="2848950"/>
                <a:ext cx="13875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262626"/>
                    </a:solidFill>
                    <a:latin typeface="Montserrat Medium"/>
                    <a:ea typeface="Montserrat Medium"/>
                    <a:cs typeface="Montserrat Medium"/>
                    <a:sym typeface="Montserrat Medium"/>
                  </a:rPr>
                  <a:t>of internet traffic today is encrypted</a:t>
                </a:r>
                <a:endParaRPr dirty="0"/>
              </a:p>
            </p:txBody>
          </p:sp>
        </p:grpSp>
        <p:sp>
          <p:nvSpPr>
            <p:cNvPr id="707" name="Google Shape;707;p75"/>
            <p:cNvSpPr/>
            <p:nvPr/>
          </p:nvSpPr>
          <p:spPr>
            <a:xfrm>
              <a:off x="478950" y="1864125"/>
              <a:ext cx="3817641" cy="2232744"/>
            </a:xfrm>
            <a:custGeom>
              <a:avLst/>
              <a:gdLst/>
              <a:ahLst/>
              <a:cxnLst/>
              <a:rect l="l" t="t" r="r" b="b"/>
              <a:pathLst>
                <a:path w="86289" h="51870" extrusionOk="0">
                  <a:moveTo>
                    <a:pt x="0" y="51870"/>
                  </a:moveTo>
                  <a:lnTo>
                    <a:pt x="16482" y="30540"/>
                  </a:lnTo>
                  <a:lnTo>
                    <a:pt x="43387" y="25693"/>
                  </a:lnTo>
                  <a:lnTo>
                    <a:pt x="59869" y="4605"/>
                  </a:lnTo>
                  <a:lnTo>
                    <a:pt x="86289" y="0"/>
                  </a:lnTo>
                </a:path>
              </a:pathLst>
            </a:custGeom>
            <a:noFill/>
            <a:ln w="28575" cap="flat" cmpd="sng">
              <a:solidFill>
                <a:srgbClr val="FA582D"/>
              </a:solidFill>
              <a:prstDash val="solid"/>
              <a:round/>
              <a:headEnd type="none" w="med" len="med"/>
              <a:tailEnd type="none" w="med" len="med"/>
            </a:ln>
          </p:spPr>
        </p:sp>
        <p:pic>
          <p:nvPicPr>
            <p:cNvPr id="708" name="Google Shape;708;p75"/>
            <p:cNvPicPr preferRelativeResize="0"/>
            <p:nvPr/>
          </p:nvPicPr>
          <p:blipFill rotWithShape="1">
            <a:blip r:embed="rId4">
              <a:alphaModFix/>
            </a:blip>
            <a:srcRect/>
            <a:stretch/>
          </p:blipFill>
          <p:spPr>
            <a:xfrm>
              <a:off x="3194300" y="2441625"/>
              <a:ext cx="538675" cy="575475"/>
            </a:xfrm>
            <a:prstGeom prst="rect">
              <a:avLst/>
            </a:prstGeom>
            <a:noFill/>
            <a:ln>
              <a:noFill/>
            </a:ln>
          </p:spPr>
        </p:pic>
        <p:sp>
          <p:nvSpPr>
            <p:cNvPr id="709" name="Google Shape;709;p75"/>
            <p:cNvSpPr/>
            <p:nvPr/>
          </p:nvSpPr>
          <p:spPr>
            <a:xfrm rot="4719826">
              <a:off x="4215578" y="1798525"/>
              <a:ext cx="128201" cy="138262"/>
            </a:xfrm>
            <a:prstGeom prst="triangle">
              <a:avLst>
                <a:gd name="adj" fmla="val 50000"/>
              </a:avLst>
            </a:prstGeom>
            <a:solidFill>
              <a:srgbClr val="FA5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0" name="Google Shape;710;p75"/>
          <p:cNvSpPr/>
          <p:nvPr/>
        </p:nvSpPr>
        <p:spPr>
          <a:xfrm>
            <a:off x="4683273" y="1126175"/>
            <a:ext cx="4149000" cy="3166800"/>
          </a:xfrm>
          <a:prstGeom prst="rect">
            <a:avLst/>
          </a:prstGeom>
          <a:noFill/>
          <a:ln w="19050" cap="flat" cmpd="sng">
            <a:solidFill>
              <a:srgbClr val="00CC66"/>
            </a:solidFill>
            <a:prstDash val="solid"/>
            <a:round/>
            <a:headEnd type="none" w="sm" len="sm"/>
            <a:tailEnd type="none" w="sm" len="sm"/>
          </a:ln>
        </p:spPr>
        <p:txBody>
          <a:bodyPr spcFirstLastPara="1" wrap="square" lIns="91425" tIns="1234425" rIns="182875" bIns="182875" anchor="ctr" anchorCtr="0">
            <a:noAutofit/>
          </a:bodyPr>
          <a:lstStyle/>
          <a:p>
            <a:pPr marL="0" marR="0" lvl="0" indent="0" algn="l" rtl="0">
              <a:lnSpc>
                <a:spcPct val="100000"/>
              </a:lnSpc>
              <a:spcBef>
                <a:spcPts val="0"/>
              </a:spcBef>
              <a:spcAft>
                <a:spcPts val="0"/>
              </a:spcAft>
              <a:buNone/>
            </a:pPr>
            <a:endParaRPr sz="2000" dirty="0">
              <a:solidFill>
                <a:srgbClr val="595959"/>
              </a:solidFill>
              <a:latin typeface="Montserrat"/>
              <a:ea typeface="Montserrat"/>
              <a:cs typeface="Montserrat"/>
              <a:sym typeface="Montserrat"/>
            </a:endParaRPr>
          </a:p>
        </p:txBody>
      </p:sp>
      <p:sp>
        <p:nvSpPr>
          <p:cNvPr id="711" name="Google Shape;711;p75"/>
          <p:cNvSpPr txBox="1"/>
          <p:nvPr/>
        </p:nvSpPr>
        <p:spPr>
          <a:xfrm>
            <a:off x="4683275" y="1126175"/>
            <a:ext cx="4149000" cy="332100"/>
          </a:xfrm>
          <a:prstGeom prst="rect">
            <a:avLst/>
          </a:prstGeom>
          <a:solidFill>
            <a:srgbClr val="00CC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Decrypt &amp; Secure it on the NGFW</a:t>
            </a:r>
            <a:endParaRPr b="1" dirty="0">
              <a:solidFill>
                <a:srgbClr val="FFFFFF"/>
              </a:solidFill>
              <a:latin typeface="Montserrat"/>
              <a:ea typeface="Montserrat"/>
              <a:cs typeface="Montserrat"/>
              <a:sym typeface="Montserrat"/>
            </a:endParaRPr>
          </a:p>
        </p:txBody>
      </p:sp>
      <p:grpSp>
        <p:nvGrpSpPr>
          <p:cNvPr id="712" name="Google Shape;712;p75"/>
          <p:cNvGrpSpPr/>
          <p:nvPr/>
        </p:nvGrpSpPr>
        <p:grpSpPr>
          <a:xfrm>
            <a:off x="4954579" y="2198670"/>
            <a:ext cx="3819998" cy="696052"/>
            <a:chOff x="-1527476" y="3300464"/>
            <a:chExt cx="5706600" cy="1097700"/>
          </a:xfrm>
        </p:grpSpPr>
        <p:pic>
          <p:nvPicPr>
            <p:cNvPr id="713" name="Google Shape;713;p75"/>
            <p:cNvPicPr preferRelativeResize="0"/>
            <p:nvPr/>
          </p:nvPicPr>
          <p:blipFill rotWithShape="1">
            <a:blip r:embed="rId5">
              <a:alphaModFix/>
            </a:blip>
            <a:srcRect b="70811"/>
            <a:stretch/>
          </p:blipFill>
          <p:spPr>
            <a:xfrm>
              <a:off x="-1527476" y="3300464"/>
              <a:ext cx="5706600" cy="1097700"/>
            </a:xfrm>
            <a:prstGeom prst="rect">
              <a:avLst/>
            </a:prstGeom>
            <a:noFill/>
            <a:ln>
              <a:noFill/>
            </a:ln>
          </p:spPr>
        </p:pic>
        <p:sp>
          <p:nvSpPr>
            <p:cNvPr id="714" name="Google Shape;714;p75"/>
            <p:cNvSpPr/>
            <p:nvPr/>
          </p:nvSpPr>
          <p:spPr>
            <a:xfrm>
              <a:off x="51875" y="3362725"/>
              <a:ext cx="2015100" cy="959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715" name="Google Shape;715;p75"/>
          <p:cNvCxnSpPr>
            <a:stCxn id="716" idx="1"/>
          </p:cNvCxnSpPr>
          <p:nvPr/>
        </p:nvCxnSpPr>
        <p:spPr>
          <a:xfrm rot="10800000">
            <a:off x="7025374" y="2794300"/>
            <a:ext cx="736500" cy="370200"/>
          </a:xfrm>
          <a:prstGeom prst="straightConnector1">
            <a:avLst/>
          </a:prstGeom>
          <a:noFill/>
          <a:ln w="9525" cap="flat" cmpd="sng">
            <a:solidFill>
              <a:srgbClr val="303866"/>
            </a:solidFill>
            <a:prstDash val="dot"/>
            <a:round/>
            <a:headEnd type="none" w="med" len="med"/>
            <a:tailEnd type="none" w="med" len="med"/>
          </a:ln>
        </p:spPr>
      </p:cxnSp>
      <p:cxnSp>
        <p:nvCxnSpPr>
          <p:cNvPr id="717" name="Google Shape;717;p75"/>
          <p:cNvCxnSpPr>
            <a:stCxn id="718" idx="1"/>
          </p:cNvCxnSpPr>
          <p:nvPr/>
        </p:nvCxnSpPr>
        <p:spPr>
          <a:xfrm rot="10800000">
            <a:off x="6810202" y="2831138"/>
            <a:ext cx="289800" cy="798000"/>
          </a:xfrm>
          <a:prstGeom prst="straightConnector1">
            <a:avLst/>
          </a:prstGeom>
          <a:noFill/>
          <a:ln w="9525" cap="flat" cmpd="sng">
            <a:solidFill>
              <a:srgbClr val="303866"/>
            </a:solidFill>
            <a:prstDash val="dot"/>
            <a:round/>
            <a:headEnd type="none" w="med" len="med"/>
            <a:tailEnd type="none" w="med" len="med"/>
          </a:ln>
        </p:spPr>
      </p:cxnSp>
      <p:cxnSp>
        <p:nvCxnSpPr>
          <p:cNvPr id="719" name="Google Shape;719;p75"/>
          <p:cNvCxnSpPr>
            <a:stCxn id="720" idx="3"/>
          </p:cNvCxnSpPr>
          <p:nvPr/>
        </p:nvCxnSpPr>
        <p:spPr>
          <a:xfrm rot="10800000" flipH="1">
            <a:off x="5577425" y="2841206"/>
            <a:ext cx="570600" cy="332100"/>
          </a:xfrm>
          <a:prstGeom prst="straightConnector1">
            <a:avLst/>
          </a:prstGeom>
          <a:noFill/>
          <a:ln w="9525" cap="flat" cmpd="sng">
            <a:solidFill>
              <a:srgbClr val="303866"/>
            </a:solidFill>
            <a:prstDash val="dot"/>
            <a:round/>
            <a:headEnd type="none" w="med" len="med"/>
            <a:tailEnd type="none" w="med" len="med"/>
          </a:ln>
        </p:spPr>
      </p:cxnSp>
      <p:cxnSp>
        <p:nvCxnSpPr>
          <p:cNvPr id="721" name="Google Shape;721;p75"/>
          <p:cNvCxnSpPr>
            <a:stCxn id="722" idx="3"/>
          </p:cNvCxnSpPr>
          <p:nvPr/>
        </p:nvCxnSpPr>
        <p:spPr>
          <a:xfrm rot="10800000" flipH="1">
            <a:off x="6008957" y="2830399"/>
            <a:ext cx="214800" cy="569400"/>
          </a:xfrm>
          <a:prstGeom prst="straightConnector1">
            <a:avLst/>
          </a:prstGeom>
          <a:noFill/>
          <a:ln w="9525" cap="flat" cmpd="sng">
            <a:solidFill>
              <a:srgbClr val="303866"/>
            </a:solidFill>
            <a:prstDash val="dot"/>
            <a:round/>
            <a:headEnd type="none" w="med" len="med"/>
            <a:tailEnd type="none" w="med" len="med"/>
          </a:ln>
        </p:spPr>
      </p:cxnSp>
      <p:cxnSp>
        <p:nvCxnSpPr>
          <p:cNvPr id="723" name="Google Shape;723;p75"/>
          <p:cNvCxnSpPr/>
          <p:nvPr/>
        </p:nvCxnSpPr>
        <p:spPr>
          <a:xfrm rot="10800000">
            <a:off x="6364368" y="2830418"/>
            <a:ext cx="3000" cy="696000"/>
          </a:xfrm>
          <a:prstGeom prst="straightConnector1">
            <a:avLst/>
          </a:prstGeom>
          <a:noFill/>
          <a:ln w="9525" cap="flat" cmpd="sng">
            <a:solidFill>
              <a:srgbClr val="303866"/>
            </a:solidFill>
            <a:prstDash val="dot"/>
            <a:round/>
            <a:headEnd type="none" w="med" len="med"/>
            <a:tailEnd type="none" w="med" len="med"/>
          </a:ln>
        </p:spPr>
      </p:cxnSp>
      <p:sp>
        <p:nvSpPr>
          <p:cNvPr id="720" name="Google Shape;720;p75"/>
          <p:cNvSpPr txBox="1"/>
          <p:nvPr/>
        </p:nvSpPr>
        <p:spPr>
          <a:xfrm>
            <a:off x="4848725" y="3079406"/>
            <a:ext cx="728700" cy="187800"/>
          </a:xfrm>
          <a:prstGeom prst="rect">
            <a:avLst/>
          </a:prstGeom>
          <a:solidFill>
            <a:srgbClr val="E9E9E9"/>
          </a:solidFill>
          <a:ln>
            <a:noFill/>
          </a:ln>
        </p:spPr>
        <p:txBody>
          <a:bodyPr spcFirstLastPara="1" wrap="square" lIns="91425" tIns="18275" rIns="91425" bIns="18275" anchor="t" anchorCtr="0">
            <a:noAutofit/>
          </a:bodyPr>
          <a:lstStyle/>
          <a:p>
            <a:pPr marL="0" lvl="0" indent="0" algn="l" rtl="0">
              <a:spcBef>
                <a:spcPts val="0"/>
              </a:spcBef>
              <a:spcAft>
                <a:spcPts val="0"/>
              </a:spcAft>
              <a:buNone/>
            </a:pPr>
            <a:r>
              <a:rPr lang="en" sz="900">
                <a:solidFill>
                  <a:srgbClr val="000000"/>
                </a:solidFill>
                <a:latin typeface="Montserrat"/>
                <a:ea typeface="Montserrat"/>
                <a:cs typeface="Montserrat"/>
                <a:sym typeface="Montserrat"/>
              </a:rPr>
              <a:t>Antivirus</a:t>
            </a:r>
            <a:endParaRPr sz="900" dirty="0">
              <a:latin typeface="Montserrat"/>
              <a:ea typeface="Montserrat"/>
              <a:cs typeface="Montserrat"/>
              <a:sym typeface="Montserrat"/>
            </a:endParaRPr>
          </a:p>
        </p:txBody>
      </p:sp>
      <p:sp>
        <p:nvSpPr>
          <p:cNvPr id="722" name="Google Shape;722;p75"/>
          <p:cNvSpPr txBox="1"/>
          <p:nvPr/>
        </p:nvSpPr>
        <p:spPr>
          <a:xfrm>
            <a:off x="5011757" y="3305899"/>
            <a:ext cx="997200" cy="187800"/>
          </a:xfrm>
          <a:prstGeom prst="rect">
            <a:avLst/>
          </a:prstGeom>
          <a:solidFill>
            <a:srgbClr val="E9E9E9"/>
          </a:solidFill>
          <a:ln>
            <a:noFill/>
          </a:ln>
        </p:spPr>
        <p:txBody>
          <a:bodyPr spcFirstLastPara="1" wrap="square" lIns="91425" tIns="18275" rIns="91425" bIns="18275" anchor="t" anchorCtr="0">
            <a:noAutofit/>
          </a:bodyPr>
          <a:lstStyle/>
          <a:p>
            <a:pPr marL="0" lvl="0" indent="0" algn="l" rtl="0">
              <a:spcBef>
                <a:spcPts val="0"/>
              </a:spcBef>
              <a:spcAft>
                <a:spcPts val="0"/>
              </a:spcAft>
              <a:buNone/>
            </a:pPr>
            <a:r>
              <a:rPr lang="en" sz="900">
                <a:solidFill>
                  <a:srgbClr val="000000"/>
                </a:solidFill>
                <a:latin typeface="Montserrat"/>
                <a:ea typeface="Montserrat"/>
                <a:cs typeface="Montserrat"/>
                <a:sym typeface="Montserrat"/>
              </a:rPr>
              <a:t>Anti-spyware</a:t>
            </a:r>
            <a:endParaRPr sz="900" dirty="0">
              <a:latin typeface="Montserrat"/>
              <a:ea typeface="Montserrat"/>
              <a:cs typeface="Montserrat"/>
              <a:sym typeface="Montserrat"/>
            </a:endParaRPr>
          </a:p>
        </p:txBody>
      </p:sp>
      <p:sp>
        <p:nvSpPr>
          <p:cNvPr id="724" name="Google Shape;724;p75"/>
          <p:cNvSpPr txBox="1"/>
          <p:nvPr/>
        </p:nvSpPr>
        <p:spPr>
          <a:xfrm>
            <a:off x="6818345" y="3777386"/>
            <a:ext cx="460500" cy="187800"/>
          </a:xfrm>
          <a:prstGeom prst="rect">
            <a:avLst/>
          </a:prstGeom>
          <a:solidFill>
            <a:srgbClr val="E9E9E9"/>
          </a:solidFill>
          <a:ln>
            <a:noFill/>
          </a:ln>
        </p:spPr>
        <p:txBody>
          <a:bodyPr spcFirstLastPara="1" wrap="square" lIns="91425" tIns="18275" rIns="91425" bIns="18275" anchor="t" anchorCtr="0">
            <a:noAutofit/>
          </a:bodyPr>
          <a:lstStyle/>
          <a:p>
            <a:pPr marL="0" lvl="0" indent="0" algn="l" rtl="0">
              <a:spcBef>
                <a:spcPts val="0"/>
              </a:spcBef>
              <a:spcAft>
                <a:spcPts val="0"/>
              </a:spcAft>
              <a:buNone/>
            </a:pPr>
            <a:r>
              <a:rPr lang="en" sz="900">
                <a:solidFill>
                  <a:srgbClr val="000000"/>
                </a:solidFill>
                <a:latin typeface="Montserrat"/>
                <a:ea typeface="Montserrat"/>
                <a:cs typeface="Montserrat"/>
                <a:sym typeface="Montserrat"/>
              </a:rPr>
              <a:t>IPS</a:t>
            </a:r>
            <a:endParaRPr sz="900" dirty="0">
              <a:latin typeface="Montserrat"/>
              <a:ea typeface="Montserrat"/>
              <a:cs typeface="Montserrat"/>
              <a:sym typeface="Montserrat"/>
            </a:endParaRPr>
          </a:p>
        </p:txBody>
      </p:sp>
      <p:sp>
        <p:nvSpPr>
          <p:cNvPr id="725" name="Google Shape;725;p75"/>
          <p:cNvSpPr txBox="1"/>
          <p:nvPr/>
        </p:nvSpPr>
        <p:spPr>
          <a:xfrm>
            <a:off x="5704376" y="3792700"/>
            <a:ext cx="934200" cy="187800"/>
          </a:xfrm>
          <a:prstGeom prst="rect">
            <a:avLst/>
          </a:prstGeom>
          <a:solidFill>
            <a:srgbClr val="E9E9E9"/>
          </a:solidFill>
          <a:ln>
            <a:noFill/>
          </a:ln>
        </p:spPr>
        <p:txBody>
          <a:bodyPr spcFirstLastPara="1" wrap="square" lIns="91425" tIns="18275" rIns="91425" bIns="18275" anchor="t" anchorCtr="0">
            <a:noAutofit/>
          </a:bodyPr>
          <a:lstStyle/>
          <a:p>
            <a:pPr marL="0" lvl="0" indent="0" algn="l" rtl="0">
              <a:spcBef>
                <a:spcPts val="0"/>
              </a:spcBef>
              <a:spcAft>
                <a:spcPts val="0"/>
              </a:spcAft>
              <a:buNone/>
            </a:pPr>
            <a:r>
              <a:rPr lang="en" sz="900">
                <a:solidFill>
                  <a:srgbClr val="000000"/>
                </a:solidFill>
                <a:latin typeface="Montserrat"/>
                <a:ea typeface="Montserrat"/>
                <a:cs typeface="Montserrat"/>
                <a:sym typeface="Montserrat"/>
              </a:rPr>
              <a:t>File blocking</a:t>
            </a:r>
            <a:endParaRPr sz="900" dirty="0">
              <a:latin typeface="Montserrat"/>
              <a:ea typeface="Montserrat"/>
              <a:cs typeface="Montserrat"/>
              <a:sym typeface="Montserrat"/>
            </a:endParaRPr>
          </a:p>
        </p:txBody>
      </p:sp>
      <p:sp>
        <p:nvSpPr>
          <p:cNvPr id="726" name="Google Shape;726;p75"/>
          <p:cNvSpPr txBox="1"/>
          <p:nvPr/>
        </p:nvSpPr>
        <p:spPr>
          <a:xfrm>
            <a:off x="5108975" y="3544725"/>
            <a:ext cx="1393200" cy="187800"/>
          </a:xfrm>
          <a:prstGeom prst="rect">
            <a:avLst/>
          </a:prstGeom>
          <a:solidFill>
            <a:srgbClr val="E9E9E9"/>
          </a:solidFill>
          <a:ln>
            <a:noFill/>
          </a:ln>
        </p:spPr>
        <p:txBody>
          <a:bodyPr spcFirstLastPara="1" wrap="square" lIns="91425" tIns="18275" rIns="91425" bIns="18275" anchor="t" anchorCtr="0">
            <a:noAutofit/>
          </a:bodyPr>
          <a:lstStyle/>
          <a:p>
            <a:pPr marL="0" lvl="0" indent="0" algn="l" rtl="0">
              <a:spcBef>
                <a:spcPts val="0"/>
              </a:spcBef>
              <a:spcAft>
                <a:spcPts val="0"/>
              </a:spcAft>
              <a:buNone/>
            </a:pPr>
            <a:r>
              <a:rPr lang="en" sz="900">
                <a:solidFill>
                  <a:srgbClr val="000000"/>
                </a:solidFill>
                <a:latin typeface="Montserrat"/>
                <a:ea typeface="Montserrat"/>
                <a:cs typeface="Montserrat"/>
                <a:sym typeface="Montserrat"/>
              </a:rPr>
              <a:t>Data loss pr</a:t>
            </a:r>
            <a:r>
              <a:rPr lang="en" sz="900">
                <a:latin typeface="Montserrat"/>
                <a:ea typeface="Montserrat"/>
                <a:cs typeface="Montserrat"/>
                <a:sym typeface="Montserrat"/>
              </a:rPr>
              <a:t>evention</a:t>
            </a:r>
            <a:endParaRPr sz="900" dirty="0">
              <a:latin typeface="Montserrat"/>
              <a:ea typeface="Montserrat"/>
              <a:cs typeface="Montserrat"/>
              <a:sym typeface="Montserrat"/>
            </a:endParaRPr>
          </a:p>
        </p:txBody>
      </p:sp>
      <p:sp>
        <p:nvSpPr>
          <p:cNvPr id="727" name="Google Shape;727;p75"/>
          <p:cNvSpPr txBox="1"/>
          <p:nvPr/>
        </p:nvSpPr>
        <p:spPr>
          <a:xfrm>
            <a:off x="7491198" y="3302925"/>
            <a:ext cx="934200" cy="187800"/>
          </a:xfrm>
          <a:prstGeom prst="rect">
            <a:avLst/>
          </a:prstGeom>
          <a:solidFill>
            <a:srgbClr val="E9E9E9"/>
          </a:solidFill>
          <a:ln>
            <a:noFill/>
          </a:ln>
        </p:spPr>
        <p:txBody>
          <a:bodyPr spcFirstLastPara="1" wrap="square" lIns="91425" tIns="18275" rIns="91425" bIns="18275" anchor="t" anchorCtr="0">
            <a:noAutofit/>
          </a:bodyPr>
          <a:lstStyle/>
          <a:p>
            <a:pPr marL="0" lvl="0" indent="0" algn="l" rtl="0">
              <a:spcBef>
                <a:spcPts val="0"/>
              </a:spcBef>
              <a:spcAft>
                <a:spcPts val="0"/>
              </a:spcAft>
              <a:buClr>
                <a:srgbClr val="000000"/>
              </a:buClr>
              <a:buSzPts val="1100"/>
              <a:buFont typeface="Arial"/>
              <a:buNone/>
            </a:pPr>
            <a:r>
              <a:rPr lang="en" sz="900">
                <a:solidFill>
                  <a:srgbClr val="000000"/>
                </a:solidFill>
                <a:latin typeface="Montserrat"/>
                <a:ea typeface="Montserrat"/>
                <a:cs typeface="Montserrat"/>
                <a:sym typeface="Montserrat"/>
              </a:rPr>
              <a:t>Sandboxing</a:t>
            </a:r>
            <a:endParaRPr sz="900" dirty="0">
              <a:solidFill>
                <a:srgbClr val="000000"/>
              </a:solidFill>
              <a:latin typeface="Montserrat"/>
              <a:ea typeface="Montserrat"/>
              <a:cs typeface="Montserrat"/>
              <a:sym typeface="Montserrat"/>
            </a:endParaRPr>
          </a:p>
          <a:p>
            <a:pPr marL="0" lvl="0" indent="0" algn="l" rtl="0">
              <a:spcBef>
                <a:spcPts val="0"/>
              </a:spcBef>
              <a:spcAft>
                <a:spcPts val="0"/>
              </a:spcAft>
              <a:buNone/>
            </a:pPr>
            <a:endParaRPr sz="900" dirty="0">
              <a:latin typeface="Montserrat"/>
              <a:ea typeface="Montserrat"/>
              <a:cs typeface="Montserrat"/>
              <a:sym typeface="Montserrat"/>
            </a:endParaRPr>
          </a:p>
        </p:txBody>
      </p:sp>
      <p:sp>
        <p:nvSpPr>
          <p:cNvPr id="718" name="Google Shape;718;p75"/>
          <p:cNvSpPr txBox="1"/>
          <p:nvPr/>
        </p:nvSpPr>
        <p:spPr>
          <a:xfrm>
            <a:off x="7100002" y="3535238"/>
            <a:ext cx="1364400" cy="187800"/>
          </a:xfrm>
          <a:prstGeom prst="rect">
            <a:avLst/>
          </a:prstGeom>
          <a:solidFill>
            <a:srgbClr val="E9E9E9"/>
          </a:solidFill>
          <a:ln>
            <a:noFill/>
          </a:ln>
        </p:spPr>
        <p:txBody>
          <a:bodyPr spcFirstLastPara="1" wrap="square" lIns="91425" tIns="18275" rIns="91425" bIns="18275" anchor="t" anchorCtr="0">
            <a:noAutofit/>
          </a:bodyPr>
          <a:lstStyle/>
          <a:p>
            <a:pPr marL="0" lvl="0" indent="0" algn="l" rtl="0">
              <a:spcBef>
                <a:spcPts val="0"/>
              </a:spcBef>
              <a:spcAft>
                <a:spcPts val="0"/>
              </a:spcAft>
              <a:buNone/>
            </a:pPr>
            <a:r>
              <a:rPr lang="en" sz="900">
                <a:solidFill>
                  <a:srgbClr val="000000"/>
                </a:solidFill>
                <a:latin typeface="Montserrat"/>
                <a:ea typeface="Montserrat"/>
                <a:cs typeface="Montserrat"/>
                <a:sym typeface="Montserrat"/>
              </a:rPr>
              <a:t>Phishing prevention</a:t>
            </a:r>
            <a:endParaRPr sz="900" dirty="0">
              <a:latin typeface="Montserrat"/>
              <a:ea typeface="Montserrat"/>
              <a:cs typeface="Montserrat"/>
              <a:sym typeface="Montserrat"/>
            </a:endParaRPr>
          </a:p>
        </p:txBody>
      </p:sp>
      <p:sp>
        <p:nvSpPr>
          <p:cNvPr id="716" name="Google Shape;716;p75"/>
          <p:cNvSpPr txBox="1"/>
          <p:nvPr/>
        </p:nvSpPr>
        <p:spPr>
          <a:xfrm>
            <a:off x="7761874" y="3070600"/>
            <a:ext cx="934200" cy="187800"/>
          </a:xfrm>
          <a:prstGeom prst="rect">
            <a:avLst/>
          </a:prstGeom>
          <a:solidFill>
            <a:srgbClr val="E9E9E9"/>
          </a:solidFill>
          <a:ln>
            <a:noFill/>
          </a:ln>
        </p:spPr>
        <p:txBody>
          <a:bodyPr spcFirstLastPara="1" wrap="square" lIns="91425" tIns="18275" rIns="91425" bIns="18275" anchor="t" anchorCtr="0">
            <a:noAutofit/>
          </a:bodyPr>
          <a:lstStyle/>
          <a:p>
            <a:pPr marL="0" lvl="0" indent="0" algn="l" rtl="0">
              <a:spcBef>
                <a:spcPts val="0"/>
              </a:spcBef>
              <a:spcAft>
                <a:spcPts val="0"/>
              </a:spcAft>
              <a:buClr>
                <a:srgbClr val="000000"/>
              </a:buClr>
              <a:buSzPts val="1100"/>
              <a:buFont typeface="Arial"/>
              <a:buNone/>
            </a:pPr>
            <a:r>
              <a:rPr lang="en" sz="900">
                <a:solidFill>
                  <a:srgbClr val="000000"/>
                </a:solidFill>
                <a:latin typeface="Montserrat"/>
                <a:ea typeface="Montserrat"/>
                <a:cs typeface="Montserrat"/>
                <a:sym typeface="Montserrat"/>
              </a:rPr>
              <a:t>URL filtering</a:t>
            </a:r>
            <a:endParaRPr sz="900" dirty="0">
              <a:latin typeface="Montserrat"/>
              <a:ea typeface="Montserrat"/>
              <a:cs typeface="Montserrat"/>
              <a:sym typeface="Montserrat"/>
            </a:endParaRPr>
          </a:p>
        </p:txBody>
      </p:sp>
      <p:cxnSp>
        <p:nvCxnSpPr>
          <p:cNvPr id="728" name="Google Shape;728;p75"/>
          <p:cNvCxnSpPr>
            <a:stCxn id="725" idx="3"/>
          </p:cNvCxnSpPr>
          <p:nvPr/>
        </p:nvCxnSpPr>
        <p:spPr>
          <a:xfrm rot="10800000">
            <a:off x="6610676" y="2807200"/>
            <a:ext cx="27900" cy="1079400"/>
          </a:xfrm>
          <a:prstGeom prst="straightConnector1">
            <a:avLst/>
          </a:prstGeom>
          <a:noFill/>
          <a:ln w="9525" cap="flat" cmpd="sng">
            <a:solidFill>
              <a:srgbClr val="303866"/>
            </a:solidFill>
            <a:prstDash val="dot"/>
            <a:round/>
            <a:headEnd type="none" w="med" len="med"/>
            <a:tailEnd type="none" w="med" len="med"/>
          </a:ln>
        </p:spPr>
      </p:cxnSp>
      <p:cxnSp>
        <p:nvCxnSpPr>
          <p:cNvPr id="729" name="Google Shape;729;p75"/>
          <p:cNvCxnSpPr>
            <a:stCxn id="727" idx="1"/>
          </p:cNvCxnSpPr>
          <p:nvPr/>
        </p:nvCxnSpPr>
        <p:spPr>
          <a:xfrm rot="10800000">
            <a:off x="6925398" y="2838825"/>
            <a:ext cx="565800" cy="558000"/>
          </a:xfrm>
          <a:prstGeom prst="straightConnector1">
            <a:avLst/>
          </a:prstGeom>
          <a:noFill/>
          <a:ln w="9525" cap="flat" cmpd="sng">
            <a:solidFill>
              <a:srgbClr val="303866"/>
            </a:solidFill>
            <a:prstDash val="dot"/>
            <a:round/>
            <a:headEnd type="none" w="med" len="med"/>
            <a:tailEnd type="none" w="med" len="med"/>
          </a:ln>
        </p:spPr>
      </p:cxnSp>
      <p:cxnSp>
        <p:nvCxnSpPr>
          <p:cNvPr id="730" name="Google Shape;730;p75"/>
          <p:cNvCxnSpPr>
            <a:stCxn id="724" idx="1"/>
          </p:cNvCxnSpPr>
          <p:nvPr/>
        </p:nvCxnSpPr>
        <p:spPr>
          <a:xfrm rot="10800000">
            <a:off x="6728345" y="2807186"/>
            <a:ext cx="90000" cy="1064100"/>
          </a:xfrm>
          <a:prstGeom prst="straightConnector1">
            <a:avLst/>
          </a:prstGeom>
          <a:noFill/>
          <a:ln w="9525" cap="flat" cmpd="sng">
            <a:solidFill>
              <a:srgbClr val="303866"/>
            </a:solidFill>
            <a:prstDash val="dot"/>
            <a:round/>
            <a:headEnd type="none" w="med" len="med"/>
            <a:tailEnd type="none" w="med" len="med"/>
          </a:ln>
        </p:spPr>
      </p:cxnSp>
      <p:pic>
        <p:nvPicPr>
          <p:cNvPr id="731" name="Google Shape;731;p75"/>
          <p:cNvPicPr preferRelativeResize="0"/>
          <p:nvPr/>
        </p:nvPicPr>
        <p:blipFill rotWithShape="1">
          <a:blip r:embed="rId6">
            <a:alphaModFix/>
          </a:blip>
          <a:srcRect/>
          <a:stretch/>
        </p:blipFill>
        <p:spPr>
          <a:xfrm>
            <a:off x="6400630" y="2110231"/>
            <a:ext cx="359925" cy="392396"/>
          </a:xfrm>
          <a:prstGeom prst="rect">
            <a:avLst/>
          </a:prstGeom>
          <a:noFill/>
          <a:ln>
            <a:noFill/>
          </a:ln>
        </p:spPr>
      </p:pic>
      <p:sp>
        <p:nvSpPr>
          <p:cNvPr id="732" name="Google Shape;732;p75"/>
          <p:cNvSpPr txBox="1"/>
          <p:nvPr/>
        </p:nvSpPr>
        <p:spPr>
          <a:xfrm>
            <a:off x="4762600" y="4071575"/>
            <a:ext cx="4021500" cy="1878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900" b="1">
                <a:solidFill>
                  <a:srgbClr val="595959"/>
                </a:solidFill>
                <a:latin typeface="Montserrat"/>
                <a:ea typeface="Montserrat"/>
                <a:cs typeface="Montserrat"/>
                <a:sym typeface="Montserrat"/>
              </a:rPr>
              <a:t>Security Services need visibility into encrypted traffic</a:t>
            </a:r>
            <a:endParaRPr sz="900" b="1" dirty="0">
              <a:solidFill>
                <a:srgbClr val="595959"/>
              </a:solidFill>
              <a:latin typeface="Montserrat"/>
              <a:ea typeface="Montserrat"/>
              <a:cs typeface="Montserrat"/>
              <a:sym typeface="Montserrat"/>
            </a:endParaRPr>
          </a:p>
        </p:txBody>
      </p:sp>
      <p:pic>
        <p:nvPicPr>
          <p:cNvPr id="733" name="Google Shape;733;p75"/>
          <p:cNvPicPr preferRelativeResize="0"/>
          <p:nvPr/>
        </p:nvPicPr>
        <p:blipFill>
          <a:blip r:embed="rId7">
            <a:alphaModFix/>
          </a:blip>
          <a:stretch>
            <a:fillRect/>
          </a:stretch>
        </p:blipFill>
        <p:spPr>
          <a:xfrm>
            <a:off x="6124152" y="2498665"/>
            <a:ext cx="910743" cy="3291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4"/>
          <p:cNvSpPr txBox="1">
            <a:spLocks noGrp="1"/>
          </p:cNvSpPr>
          <p:nvPr>
            <p:ph type="title"/>
          </p:nvPr>
        </p:nvSpPr>
        <p:spPr>
          <a:xfrm>
            <a:off x="153175" y="172700"/>
            <a:ext cx="894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Independent Validation -  Superior Performance with Services Enabled</a:t>
            </a:r>
            <a:endParaRPr sz="1700" dirty="0"/>
          </a:p>
          <a:p>
            <a:pPr marL="0" lvl="0" indent="0" algn="l" rtl="0">
              <a:spcBef>
                <a:spcPts val="0"/>
              </a:spcBef>
              <a:spcAft>
                <a:spcPts val="0"/>
              </a:spcAft>
              <a:buNone/>
            </a:pPr>
            <a:r>
              <a:rPr lang="en" sz="1400" b="0"/>
              <a:t>Validated by </a:t>
            </a:r>
            <a:r>
              <a:rPr lang="en" sz="1400" b="0" u="sng">
                <a:solidFill>
                  <a:schemeClr val="hlink"/>
                </a:solidFill>
                <a:hlinkClick r:id="rId3"/>
              </a:rPr>
              <a:t>3rd party Industry Report on NGFWs</a:t>
            </a:r>
            <a:r>
              <a:rPr lang="en" sz="1700">
                <a:solidFill>
                  <a:schemeClr val="dk1"/>
                </a:solidFill>
              </a:rPr>
              <a:t>  </a:t>
            </a:r>
            <a:endParaRPr sz="1400" b="0" dirty="0"/>
          </a:p>
          <a:p>
            <a:pPr marL="0" lvl="0" indent="0" algn="l" rtl="0">
              <a:spcBef>
                <a:spcPts val="0"/>
              </a:spcBef>
              <a:spcAft>
                <a:spcPts val="0"/>
              </a:spcAft>
              <a:buNone/>
            </a:pPr>
            <a:endParaRPr sz="1700" dirty="0"/>
          </a:p>
        </p:txBody>
      </p:sp>
      <p:sp>
        <p:nvSpPr>
          <p:cNvPr id="657" name="Google Shape;657;p74"/>
          <p:cNvSpPr txBox="1">
            <a:spLocks noGrp="1"/>
          </p:cNvSpPr>
          <p:nvPr>
            <p:ph type="body" idx="1"/>
          </p:nvPr>
        </p:nvSpPr>
        <p:spPr>
          <a:xfrm>
            <a:off x="540300" y="4207700"/>
            <a:ext cx="7924500" cy="609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dirty="0"/>
              <a:t>PA-400 Series performance is </a:t>
            </a:r>
            <a:r>
              <a:rPr lang="en" b="1" dirty="0">
                <a:solidFill>
                  <a:schemeClr val="accent5"/>
                </a:solidFill>
              </a:rPr>
              <a:t>up to 6x</a:t>
            </a:r>
            <a:r>
              <a:rPr lang="en" dirty="0"/>
              <a:t> better than Competitor with services enabled</a:t>
            </a:r>
            <a:endParaRPr dirty="0"/>
          </a:p>
          <a:p>
            <a:pPr marL="0" lvl="0" indent="0" algn="ctr" rtl="0">
              <a:spcBef>
                <a:spcPts val="0"/>
              </a:spcBef>
              <a:spcAft>
                <a:spcPts val="0"/>
              </a:spcAft>
              <a:buNone/>
            </a:pPr>
            <a:r>
              <a:rPr lang="en" dirty="0"/>
              <a:t>PA-400 Series offers </a:t>
            </a:r>
            <a:r>
              <a:rPr lang="en" b="1" dirty="0">
                <a:solidFill>
                  <a:schemeClr val="accent5"/>
                </a:solidFill>
              </a:rPr>
              <a:t>up to 9x</a:t>
            </a:r>
            <a:r>
              <a:rPr lang="en" dirty="0"/>
              <a:t> lower Total Cost of Ownership per protected Mbps</a:t>
            </a:r>
            <a:endParaRPr dirty="0"/>
          </a:p>
        </p:txBody>
      </p:sp>
      <p:sp>
        <p:nvSpPr>
          <p:cNvPr id="658" name="Google Shape;658;p74"/>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r>
              <a:rPr lang="en" b="0"/>
              <a:t>  |  © 2021 Palo Alto Networks, Inc. All rights reserved.</a:t>
            </a:r>
            <a:endParaRPr dirty="0"/>
          </a:p>
        </p:txBody>
      </p:sp>
      <p:pic>
        <p:nvPicPr>
          <p:cNvPr id="659" name="Google Shape;659;p74">
            <a:hlinkClick r:id="rId3"/>
          </p:cNvPr>
          <p:cNvPicPr preferRelativeResize="0"/>
          <p:nvPr/>
        </p:nvPicPr>
        <p:blipFill>
          <a:blip r:embed="rId4">
            <a:alphaModFix/>
          </a:blip>
          <a:stretch>
            <a:fillRect/>
          </a:stretch>
        </p:blipFill>
        <p:spPr>
          <a:xfrm>
            <a:off x="6986075" y="907638"/>
            <a:ext cx="1486825" cy="1926265"/>
          </a:xfrm>
          <a:prstGeom prst="rect">
            <a:avLst/>
          </a:prstGeom>
          <a:noFill/>
          <a:ln>
            <a:noFill/>
          </a:ln>
        </p:spPr>
      </p:pic>
      <p:pic>
        <p:nvPicPr>
          <p:cNvPr id="660" name="Google Shape;660;p74"/>
          <p:cNvPicPr preferRelativeResize="0"/>
          <p:nvPr/>
        </p:nvPicPr>
        <p:blipFill>
          <a:blip r:embed="rId5">
            <a:alphaModFix/>
          </a:blip>
          <a:stretch>
            <a:fillRect/>
          </a:stretch>
        </p:blipFill>
        <p:spPr>
          <a:xfrm>
            <a:off x="1306925" y="3430400"/>
            <a:ext cx="632100" cy="214425"/>
          </a:xfrm>
          <a:prstGeom prst="rect">
            <a:avLst/>
          </a:prstGeom>
          <a:noFill/>
          <a:ln>
            <a:noFill/>
          </a:ln>
        </p:spPr>
      </p:pic>
      <p:pic>
        <p:nvPicPr>
          <p:cNvPr id="661" name="Google Shape;661;p74"/>
          <p:cNvPicPr preferRelativeResize="0"/>
          <p:nvPr/>
        </p:nvPicPr>
        <p:blipFill>
          <a:blip r:embed="rId6">
            <a:alphaModFix/>
          </a:blip>
          <a:stretch>
            <a:fillRect/>
          </a:stretch>
        </p:blipFill>
        <p:spPr>
          <a:xfrm>
            <a:off x="1244056" y="2586713"/>
            <a:ext cx="757838" cy="274875"/>
          </a:xfrm>
          <a:prstGeom prst="rect">
            <a:avLst/>
          </a:prstGeom>
          <a:noFill/>
          <a:ln>
            <a:noFill/>
          </a:ln>
        </p:spPr>
      </p:pic>
      <p:pic>
        <p:nvPicPr>
          <p:cNvPr id="662" name="Google Shape;662;p74"/>
          <p:cNvPicPr preferRelativeResize="0"/>
          <p:nvPr/>
        </p:nvPicPr>
        <p:blipFill>
          <a:blip r:embed="rId7">
            <a:alphaModFix/>
          </a:blip>
          <a:stretch>
            <a:fillRect/>
          </a:stretch>
        </p:blipFill>
        <p:spPr>
          <a:xfrm>
            <a:off x="1073463" y="1807488"/>
            <a:ext cx="1099024" cy="232725"/>
          </a:xfrm>
          <a:prstGeom prst="rect">
            <a:avLst/>
          </a:prstGeom>
          <a:noFill/>
          <a:ln>
            <a:noFill/>
          </a:ln>
        </p:spPr>
      </p:pic>
      <p:sp>
        <p:nvSpPr>
          <p:cNvPr id="663" name="Google Shape;663;p74"/>
          <p:cNvSpPr txBox="1"/>
          <p:nvPr/>
        </p:nvSpPr>
        <p:spPr>
          <a:xfrm>
            <a:off x="853325" y="1996047"/>
            <a:ext cx="153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990000"/>
                </a:solidFill>
                <a:latin typeface="Montserrat"/>
                <a:ea typeface="Montserrat"/>
                <a:cs typeface="Montserrat"/>
                <a:sym typeface="Montserrat"/>
              </a:rPr>
              <a:t>Fortinet FG 101F</a:t>
            </a:r>
            <a:endParaRPr sz="700" b="1" dirty="0">
              <a:solidFill>
                <a:srgbClr val="000000"/>
              </a:solidFill>
              <a:latin typeface="Montserrat"/>
              <a:ea typeface="Montserrat"/>
              <a:cs typeface="Montserrat"/>
              <a:sym typeface="Montserrat"/>
            </a:endParaRPr>
          </a:p>
          <a:p>
            <a:pPr marL="0" lvl="0" indent="0" algn="ctr" rtl="0">
              <a:spcBef>
                <a:spcPts val="0"/>
              </a:spcBef>
              <a:spcAft>
                <a:spcPts val="0"/>
              </a:spcAft>
              <a:buNone/>
            </a:pPr>
            <a:endParaRPr sz="700" b="1" dirty="0">
              <a:solidFill>
                <a:srgbClr val="000000"/>
              </a:solidFill>
              <a:latin typeface="Montserrat"/>
              <a:ea typeface="Montserrat"/>
              <a:cs typeface="Montserrat"/>
              <a:sym typeface="Montserrat"/>
            </a:endParaRPr>
          </a:p>
        </p:txBody>
      </p:sp>
      <p:sp>
        <p:nvSpPr>
          <p:cNvPr id="664" name="Google Shape;664;p74"/>
          <p:cNvSpPr txBox="1"/>
          <p:nvPr/>
        </p:nvSpPr>
        <p:spPr>
          <a:xfrm>
            <a:off x="853325" y="2718632"/>
            <a:ext cx="153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990000"/>
                </a:solidFill>
                <a:latin typeface="Montserrat"/>
                <a:ea typeface="Montserrat"/>
                <a:cs typeface="Montserrat"/>
                <a:sym typeface="Montserrat"/>
              </a:rPr>
              <a:t>Fortinet FG 81F</a:t>
            </a:r>
            <a:endParaRPr sz="700" b="1" dirty="0">
              <a:solidFill>
                <a:srgbClr val="000000"/>
              </a:solidFill>
              <a:latin typeface="Montserrat"/>
              <a:ea typeface="Montserrat"/>
              <a:cs typeface="Montserrat"/>
              <a:sym typeface="Montserrat"/>
            </a:endParaRPr>
          </a:p>
        </p:txBody>
      </p:sp>
      <p:sp>
        <p:nvSpPr>
          <p:cNvPr id="665" name="Google Shape;665;p74"/>
          <p:cNvSpPr txBox="1"/>
          <p:nvPr/>
        </p:nvSpPr>
        <p:spPr>
          <a:xfrm>
            <a:off x="853325" y="3545547"/>
            <a:ext cx="153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990000"/>
                </a:solidFill>
                <a:latin typeface="Montserrat"/>
                <a:ea typeface="Montserrat"/>
                <a:cs typeface="Montserrat"/>
                <a:sym typeface="Montserrat"/>
              </a:rPr>
              <a:t>Fortinet FG 61F</a:t>
            </a:r>
            <a:endParaRPr sz="700" b="1" dirty="0">
              <a:solidFill>
                <a:srgbClr val="000000"/>
              </a:solidFill>
              <a:latin typeface="Montserrat"/>
              <a:ea typeface="Montserrat"/>
              <a:cs typeface="Montserrat"/>
              <a:sym typeface="Montserrat"/>
            </a:endParaRPr>
          </a:p>
        </p:txBody>
      </p:sp>
      <p:sp>
        <p:nvSpPr>
          <p:cNvPr id="666" name="Google Shape;666;p74"/>
          <p:cNvSpPr txBox="1"/>
          <p:nvPr/>
        </p:nvSpPr>
        <p:spPr>
          <a:xfrm>
            <a:off x="3443706" y="1882032"/>
            <a:ext cx="153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A582D"/>
                </a:solidFill>
                <a:latin typeface="Montserrat"/>
                <a:ea typeface="Montserrat"/>
                <a:cs typeface="Montserrat"/>
                <a:sym typeface="Montserrat"/>
              </a:rPr>
              <a:t>PA-450</a:t>
            </a:r>
            <a:endParaRPr sz="1000" b="1" dirty="0">
              <a:solidFill>
                <a:srgbClr val="000000"/>
              </a:solidFill>
              <a:latin typeface="Montserrat"/>
              <a:ea typeface="Montserrat"/>
              <a:cs typeface="Montserrat"/>
              <a:sym typeface="Montserrat"/>
            </a:endParaRPr>
          </a:p>
        </p:txBody>
      </p:sp>
      <p:sp>
        <p:nvSpPr>
          <p:cNvPr id="667" name="Google Shape;667;p74"/>
          <p:cNvSpPr txBox="1"/>
          <p:nvPr/>
        </p:nvSpPr>
        <p:spPr>
          <a:xfrm>
            <a:off x="3443706" y="2667040"/>
            <a:ext cx="153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A582D"/>
                </a:solidFill>
                <a:latin typeface="Montserrat"/>
                <a:ea typeface="Montserrat"/>
                <a:cs typeface="Montserrat"/>
                <a:sym typeface="Montserrat"/>
              </a:rPr>
              <a:t>PA-440</a:t>
            </a:r>
            <a:endParaRPr sz="1000" b="1" dirty="0">
              <a:solidFill>
                <a:srgbClr val="000000"/>
              </a:solidFill>
              <a:latin typeface="Montserrat"/>
              <a:ea typeface="Montserrat"/>
              <a:cs typeface="Montserrat"/>
              <a:sym typeface="Montserrat"/>
            </a:endParaRPr>
          </a:p>
        </p:txBody>
      </p:sp>
      <p:sp>
        <p:nvSpPr>
          <p:cNvPr id="668" name="Google Shape;668;p74"/>
          <p:cNvSpPr txBox="1"/>
          <p:nvPr/>
        </p:nvSpPr>
        <p:spPr>
          <a:xfrm>
            <a:off x="3443706" y="3512855"/>
            <a:ext cx="153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A582D"/>
                </a:solidFill>
                <a:latin typeface="Montserrat"/>
                <a:ea typeface="Montserrat"/>
                <a:cs typeface="Montserrat"/>
                <a:sym typeface="Montserrat"/>
              </a:rPr>
              <a:t>PA-410</a:t>
            </a:r>
            <a:endParaRPr sz="1000" b="1" dirty="0">
              <a:solidFill>
                <a:srgbClr val="000000"/>
              </a:solidFill>
              <a:latin typeface="Montserrat"/>
              <a:ea typeface="Montserrat"/>
              <a:cs typeface="Montserrat"/>
              <a:sym typeface="Montserrat"/>
            </a:endParaRPr>
          </a:p>
        </p:txBody>
      </p:sp>
      <p:sp>
        <p:nvSpPr>
          <p:cNvPr id="669" name="Google Shape;669;p74"/>
          <p:cNvSpPr txBox="1"/>
          <p:nvPr/>
        </p:nvSpPr>
        <p:spPr>
          <a:xfrm>
            <a:off x="3443706" y="1102500"/>
            <a:ext cx="153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A582D"/>
                </a:solidFill>
                <a:latin typeface="Montserrat"/>
                <a:ea typeface="Montserrat"/>
                <a:cs typeface="Montserrat"/>
                <a:sym typeface="Montserrat"/>
              </a:rPr>
              <a:t>PA-460</a:t>
            </a:r>
            <a:endParaRPr sz="1000" b="1" dirty="0">
              <a:solidFill>
                <a:srgbClr val="000000"/>
              </a:solidFill>
              <a:latin typeface="Montserrat"/>
              <a:ea typeface="Montserrat"/>
              <a:cs typeface="Montserrat"/>
              <a:sym typeface="Montserrat"/>
            </a:endParaRPr>
          </a:p>
        </p:txBody>
      </p:sp>
      <p:pic>
        <p:nvPicPr>
          <p:cNvPr id="670" name="Google Shape;670;p74"/>
          <p:cNvPicPr preferRelativeResize="0"/>
          <p:nvPr/>
        </p:nvPicPr>
        <p:blipFill>
          <a:blip r:embed="rId8">
            <a:alphaModFix/>
          </a:blip>
          <a:stretch>
            <a:fillRect/>
          </a:stretch>
        </p:blipFill>
        <p:spPr>
          <a:xfrm>
            <a:off x="3635375" y="2442375"/>
            <a:ext cx="1158462" cy="495400"/>
          </a:xfrm>
          <a:prstGeom prst="rect">
            <a:avLst/>
          </a:prstGeom>
          <a:noFill/>
          <a:ln>
            <a:noFill/>
          </a:ln>
        </p:spPr>
      </p:pic>
      <p:pic>
        <p:nvPicPr>
          <p:cNvPr id="671" name="Google Shape;671;p74"/>
          <p:cNvPicPr preferRelativeResize="0"/>
          <p:nvPr/>
        </p:nvPicPr>
        <p:blipFill>
          <a:blip r:embed="rId8">
            <a:alphaModFix/>
          </a:blip>
          <a:stretch>
            <a:fillRect/>
          </a:stretch>
        </p:blipFill>
        <p:spPr>
          <a:xfrm>
            <a:off x="3635375" y="1652245"/>
            <a:ext cx="1158462" cy="495400"/>
          </a:xfrm>
          <a:prstGeom prst="rect">
            <a:avLst/>
          </a:prstGeom>
          <a:noFill/>
          <a:ln>
            <a:noFill/>
          </a:ln>
        </p:spPr>
      </p:pic>
      <p:pic>
        <p:nvPicPr>
          <p:cNvPr id="672" name="Google Shape;672;p74"/>
          <p:cNvPicPr preferRelativeResize="0"/>
          <p:nvPr/>
        </p:nvPicPr>
        <p:blipFill>
          <a:blip r:embed="rId8">
            <a:alphaModFix/>
          </a:blip>
          <a:stretch>
            <a:fillRect/>
          </a:stretch>
        </p:blipFill>
        <p:spPr>
          <a:xfrm>
            <a:off x="3635375" y="883378"/>
            <a:ext cx="1158462" cy="495400"/>
          </a:xfrm>
          <a:prstGeom prst="rect">
            <a:avLst/>
          </a:prstGeom>
          <a:noFill/>
          <a:ln>
            <a:noFill/>
          </a:ln>
        </p:spPr>
      </p:pic>
      <p:cxnSp>
        <p:nvCxnSpPr>
          <p:cNvPr id="673" name="Google Shape;673;p74"/>
          <p:cNvCxnSpPr/>
          <p:nvPr/>
        </p:nvCxnSpPr>
        <p:spPr>
          <a:xfrm rot="10800000" flipH="1">
            <a:off x="820500" y="2294475"/>
            <a:ext cx="3948600" cy="6900"/>
          </a:xfrm>
          <a:prstGeom prst="straightConnector1">
            <a:avLst/>
          </a:prstGeom>
          <a:noFill/>
          <a:ln w="9525" cap="flat" cmpd="sng">
            <a:solidFill>
              <a:srgbClr val="595959"/>
            </a:solidFill>
            <a:prstDash val="dot"/>
            <a:round/>
            <a:headEnd type="none" w="med" len="med"/>
            <a:tailEnd type="none" w="med" len="med"/>
          </a:ln>
        </p:spPr>
      </p:cxnSp>
      <p:cxnSp>
        <p:nvCxnSpPr>
          <p:cNvPr id="674" name="Google Shape;674;p74"/>
          <p:cNvCxnSpPr/>
          <p:nvPr/>
        </p:nvCxnSpPr>
        <p:spPr>
          <a:xfrm rot="10800000" flipH="1">
            <a:off x="820500" y="3132675"/>
            <a:ext cx="3948600" cy="6900"/>
          </a:xfrm>
          <a:prstGeom prst="straightConnector1">
            <a:avLst/>
          </a:prstGeom>
          <a:noFill/>
          <a:ln w="9525" cap="flat" cmpd="sng">
            <a:solidFill>
              <a:srgbClr val="595959"/>
            </a:solidFill>
            <a:prstDash val="dot"/>
            <a:round/>
            <a:headEnd type="none" w="med" len="med"/>
            <a:tailEnd type="none" w="med" len="med"/>
          </a:ln>
        </p:spPr>
      </p:cxnSp>
      <p:cxnSp>
        <p:nvCxnSpPr>
          <p:cNvPr id="675" name="Google Shape;675;p74"/>
          <p:cNvCxnSpPr/>
          <p:nvPr/>
        </p:nvCxnSpPr>
        <p:spPr>
          <a:xfrm rot="10800000" flipH="1">
            <a:off x="820500" y="1532475"/>
            <a:ext cx="3948600" cy="6900"/>
          </a:xfrm>
          <a:prstGeom prst="straightConnector1">
            <a:avLst/>
          </a:prstGeom>
          <a:noFill/>
          <a:ln w="9525" cap="flat" cmpd="sng">
            <a:solidFill>
              <a:srgbClr val="595959"/>
            </a:solidFill>
            <a:prstDash val="dot"/>
            <a:round/>
            <a:headEnd type="none" w="med" len="med"/>
            <a:tailEnd type="none" w="med" len="med"/>
          </a:ln>
        </p:spPr>
      </p:cxnSp>
      <p:cxnSp>
        <p:nvCxnSpPr>
          <p:cNvPr id="676" name="Google Shape;676;p74"/>
          <p:cNvCxnSpPr/>
          <p:nvPr/>
        </p:nvCxnSpPr>
        <p:spPr>
          <a:xfrm rot="10800000" flipH="1">
            <a:off x="896700" y="3894675"/>
            <a:ext cx="3948600" cy="6900"/>
          </a:xfrm>
          <a:prstGeom prst="straightConnector1">
            <a:avLst/>
          </a:prstGeom>
          <a:noFill/>
          <a:ln w="9525" cap="flat" cmpd="sng">
            <a:solidFill>
              <a:srgbClr val="595959"/>
            </a:solidFill>
            <a:prstDash val="dot"/>
            <a:round/>
            <a:headEnd type="none" w="med" len="med"/>
            <a:tailEnd type="none" w="med" len="med"/>
          </a:ln>
        </p:spPr>
      </p:cxnSp>
      <p:pic>
        <p:nvPicPr>
          <p:cNvPr id="677" name="Google Shape;677;p74"/>
          <p:cNvPicPr preferRelativeResize="0"/>
          <p:nvPr/>
        </p:nvPicPr>
        <p:blipFill>
          <a:blip r:embed="rId9">
            <a:alphaModFix/>
          </a:blip>
          <a:stretch>
            <a:fillRect/>
          </a:stretch>
        </p:blipFill>
        <p:spPr>
          <a:xfrm>
            <a:off x="3654769" y="3341278"/>
            <a:ext cx="1158449" cy="376220"/>
          </a:xfrm>
          <a:prstGeom prst="rect">
            <a:avLst/>
          </a:prstGeom>
          <a:noFill/>
          <a:ln>
            <a:noFill/>
          </a:ln>
        </p:spPr>
      </p:pic>
      <p:pic>
        <p:nvPicPr>
          <p:cNvPr id="678" name="Google Shape;678;p74"/>
          <p:cNvPicPr preferRelativeResize="0"/>
          <p:nvPr/>
        </p:nvPicPr>
        <p:blipFill>
          <a:blip r:embed="rId10">
            <a:alphaModFix/>
          </a:blip>
          <a:stretch>
            <a:fillRect/>
          </a:stretch>
        </p:blipFill>
        <p:spPr>
          <a:xfrm>
            <a:off x="1215385" y="1007462"/>
            <a:ext cx="911065" cy="232700"/>
          </a:xfrm>
          <a:prstGeom prst="rect">
            <a:avLst/>
          </a:prstGeom>
          <a:noFill/>
          <a:ln>
            <a:noFill/>
          </a:ln>
        </p:spPr>
      </p:pic>
      <p:sp>
        <p:nvSpPr>
          <p:cNvPr id="679" name="Google Shape;679;p74"/>
          <p:cNvSpPr txBox="1"/>
          <p:nvPr/>
        </p:nvSpPr>
        <p:spPr>
          <a:xfrm>
            <a:off x="904555" y="1178339"/>
            <a:ext cx="153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990000"/>
                </a:solidFill>
                <a:latin typeface="Montserrat"/>
                <a:ea typeface="Montserrat"/>
                <a:cs typeface="Montserrat"/>
                <a:sym typeface="Montserrat"/>
              </a:rPr>
              <a:t>Fortinet FG 201F</a:t>
            </a:r>
            <a:endParaRPr sz="700" b="1" dirty="0">
              <a:solidFill>
                <a:srgbClr val="000000"/>
              </a:solidFill>
              <a:latin typeface="Montserrat"/>
              <a:ea typeface="Montserrat"/>
              <a:cs typeface="Montserrat"/>
              <a:sym typeface="Montserrat"/>
            </a:endParaRPr>
          </a:p>
          <a:p>
            <a:pPr marL="0" lvl="0" indent="0" algn="ctr" rtl="0">
              <a:spcBef>
                <a:spcPts val="0"/>
              </a:spcBef>
              <a:spcAft>
                <a:spcPts val="0"/>
              </a:spcAft>
              <a:buNone/>
            </a:pPr>
            <a:endParaRPr sz="700" b="1" dirty="0">
              <a:solidFill>
                <a:srgbClr val="000000"/>
              </a:solidFill>
              <a:latin typeface="Montserrat"/>
              <a:ea typeface="Montserrat"/>
              <a:cs typeface="Montserrat"/>
              <a:sym typeface="Montserrat"/>
            </a:endParaRPr>
          </a:p>
        </p:txBody>
      </p:sp>
      <p:sp>
        <p:nvSpPr>
          <p:cNvPr id="680" name="Google Shape;680;p74"/>
          <p:cNvSpPr txBox="1"/>
          <p:nvPr/>
        </p:nvSpPr>
        <p:spPr>
          <a:xfrm>
            <a:off x="6620000" y="2785225"/>
            <a:ext cx="2363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Montserrat"/>
                <a:ea typeface="Montserrat"/>
                <a:cs typeface="Montserrat"/>
                <a:sym typeface="Montserrat"/>
              </a:rPr>
              <a:t>Comparing Throughput and TCO </a:t>
            </a:r>
            <a:r>
              <a:rPr lang="en" sz="900" u="sng">
                <a:solidFill>
                  <a:schemeClr val="dk2"/>
                </a:solidFill>
                <a:latin typeface="Montserrat"/>
                <a:ea typeface="Montserrat"/>
                <a:cs typeface="Montserrat"/>
                <a:sym typeface="Montserrat"/>
              </a:rPr>
              <a:t>with and without Services Enabled</a:t>
            </a:r>
            <a:endParaRPr sz="900" u="sng" dirty="0">
              <a:solidFill>
                <a:schemeClr val="dk2"/>
              </a:solidFill>
              <a:latin typeface="Montserrat"/>
              <a:ea typeface="Montserrat"/>
              <a:cs typeface="Montserrat"/>
              <a:sym typeface="Montserrat"/>
            </a:endParaRPr>
          </a:p>
        </p:txBody>
      </p:sp>
      <p:sp>
        <p:nvSpPr>
          <p:cNvPr id="681" name="Google Shape;681;p74"/>
          <p:cNvSpPr txBox="1"/>
          <p:nvPr/>
        </p:nvSpPr>
        <p:spPr>
          <a:xfrm>
            <a:off x="2911000" y="3363050"/>
            <a:ext cx="780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5.3x Perf</a:t>
            </a:r>
            <a:endParaRPr sz="1100" dirty="0">
              <a:solidFill>
                <a:schemeClr val="accent5"/>
              </a:solidFill>
              <a:latin typeface="Montserrat"/>
              <a:ea typeface="Montserrat"/>
              <a:cs typeface="Montserrat"/>
              <a:sym typeface="Montserrat"/>
            </a:endParaRPr>
          </a:p>
        </p:txBody>
      </p:sp>
      <p:sp>
        <p:nvSpPr>
          <p:cNvPr id="682" name="Google Shape;682;p74"/>
          <p:cNvSpPr txBox="1"/>
          <p:nvPr/>
        </p:nvSpPr>
        <p:spPr>
          <a:xfrm>
            <a:off x="4739800" y="3363050"/>
            <a:ext cx="1278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6.9x Lower TCO</a:t>
            </a:r>
            <a:endParaRPr sz="1100" dirty="0">
              <a:solidFill>
                <a:schemeClr val="accent5"/>
              </a:solidFill>
              <a:latin typeface="Montserrat"/>
              <a:ea typeface="Montserrat"/>
              <a:cs typeface="Montserrat"/>
              <a:sym typeface="Montserrat"/>
            </a:endParaRPr>
          </a:p>
        </p:txBody>
      </p:sp>
      <p:sp>
        <p:nvSpPr>
          <p:cNvPr id="683" name="Google Shape;683;p74"/>
          <p:cNvSpPr txBox="1"/>
          <p:nvPr/>
        </p:nvSpPr>
        <p:spPr>
          <a:xfrm>
            <a:off x="2911000" y="2524850"/>
            <a:ext cx="780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3.4x Perf</a:t>
            </a:r>
            <a:endParaRPr sz="1100" dirty="0">
              <a:solidFill>
                <a:schemeClr val="accent5"/>
              </a:solidFill>
              <a:latin typeface="Montserrat"/>
              <a:ea typeface="Montserrat"/>
              <a:cs typeface="Montserrat"/>
              <a:sym typeface="Montserrat"/>
            </a:endParaRPr>
          </a:p>
        </p:txBody>
      </p:sp>
      <p:sp>
        <p:nvSpPr>
          <p:cNvPr id="684" name="Google Shape;684;p74"/>
          <p:cNvSpPr txBox="1"/>
          <p:nvPr/>
        </p:nvSpPr>
        <p:spPr>
          <a:xfrm>
            <a:off x="4739800" y="2524850"/>
            <a:ext cx="1432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5.9x Lower TCO</a:t>
            </a:r>
            <a:endParaRPr sz="1100" dirty="0">
              <a:solidFill>
                <a:schemeClr val="accent5"/>
              </a:solidFill>
              <a:latin typeface="Montserrat"/>
              <a:ea typeface="Montserrat"/>
              <a:cs typeface="Montserrat"/>
              <a:sym typeface="Montserrat"/>
            </a:endParaRPr>
          </a:p>
        </p:txBody>
      </p:sp>
      <p:sp>
        <p:nvSpPr>
          <p:cNvPr id="685" name="Google Shape;685;p74"/>
          <p:cNvSpPr txBox="1"/>
          <p:nvPr/>
        </p:nvSpPr>
        <p:spPr>
          <a:xfrm>
            <a:off x="2911000" y="1686650"/>
            <a:ext cx="780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6.6x Perf</a:t>
            </a:r>
            <a:endParaRPr sz="1100" dirty="0">
              <a:solidFill>
                <a:schemeClr val="accent5"/>
              </a:solidFill>
              <a:latin typeface="Montserrat"/>
              <a:ea typeface="Montserrat"/>
              <a:cs typeface="Montserrat"/>
              <a:sym typeface="Montserrat"/>
            </a:endParaRPr>
          </a:p>
        </p:txBody>
      </p:sp>
      <p:sp>
        <p:nvSpPr>
          <p:cNvPr id="686" name="Google Shape;686;p74"/>
          <p:cNvSpPr txBox="1"/>
          <p:nvPr/>
        </p:nvSpPr>
        <p:spPr>
          <a:xfrm>
            <a:off x="4739800" y="1686650"/>
            <a:ext cx="1432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9.4x Lower TCO</a:t>
            </a:r>
            <a:endParaRPr sz="1100" dirty="0">
              <a:solidFill>
                <a:schemeClr val="accent5"/>
              </a:solidFill>
              <a:latin typeface="Montserrat"/>
              <a:ea typeface="Montserrat"/>
              <a:cs typeface="Montserrat"/>
              <a:sym typeface="Montserrat"/>
            </a:endParaRPr>
          </a:p>
        </p:txBody>
      </p:sp>
      <p:sp>
        <p:nvSpPr>
          <p:cNvPr id="687" name="Google Shape;687;p74"/>
          <p:cNvSpPr txBox="1"/>
          <p:nvPr/>
        </p:nvSpPr>
        <p:spPr>
          <a:xfrm>
            <a:off x="2911000" y="924650"/>
            <a:ext cx="780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1.8x Perf</a:t>
            </a:r>
            <a:endParaRPr sz="1100" dirty="0">
              <a:solidFill>
                <a:schemeClr val="accent5"/>
              </a:solidFill>
              <a:latin typeface="Montserrat"/>
              <a:ea typeface="Montserrat"/>
              <a:cs typeface="Montserrat"/>
              <a:sym typeface="Montserrat"/>
            </a:endParaRPr>
          </a:p>
        </p:txBody>
      </p:sp>
      <p:sp>
        <p:nvSpPr>
          <p:cNvPr id="688" name="Google Shape;688;p74"/>
          <p:cNvSpPr txBox="1"/>
          <p:nvPr/>
        </p:nvSpPr>
        <p:spPr>
          <a:xfrm>
            <a:off x="4739800" y="924650"/>
            <a:ext cx="1432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2.1x Lower TCO</a:t>
            </a:r>
            <a:endParaRPr sz="1100" dirty="0">
              <a:solidFill>
                <a:schemeClr val="accent5"/>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8"/>
          <p:cNvSpPr txBox="1">
            <a:spLocks noGrp="1"/>
          </p:cNvSpPr>
          <p:nvPr>
            <p:ph type="subTitle" idx="2"/>
          </p:nvPr>
        </p:nvSpPr>
        <p:spPr>
          <a:xfrm>
            <a:off x="412875" y="4096775"/>
            <a:ext cx="3554700" cy="1095000"/>
          </a:xfrm>
          <a:prstGeom prst="rect">
            <a:avLst/>
          </a:prstGeom>
        </p:spPr>
        <p:txBody>
          <a:bodyPr spcFirstLastPara="1" wrap="square" lIns="91425" tIns="91425" rIns="91425" bIns="91425" anchor="t" anchorCtr="0">
            <a:noAutofit/>
          </a:bodyPr>
          <a:lstStyle/>
          <a:p>
            <a:pPr marL="0" lvl="0" indent="0" algn="l" rtl="0">
              <a:spcBef>
                <a:spcPts val="0"/>
              </a:spcBef>
              <a:spcAft>
                <a:spcPts val="1400"/>
              </a:spcAft>
              <a:buNone/>
            </a:pPr>
            <a:r>
              <a:rPr lang="en" dirty="0"/>
              <a:t>Vishal Giri</a:t>
            </a:r>
          </a:p>
          <a:p>
            <a:pPr marL="0" lvl="0" indent="0" algn="l" rtl="0">
              <a:spcBef>
                <a:spcPts val="0"/>
              </a:spcBef>
              <a:spcAft>
                <a:spcPts val="1400"/>
              </a:spcAft>
              <a:buNone/>
            </a:pPr>
            <a:endParaRPr dirty="0"/>
          </a:p>
        </p:txBody>
      </p:sp>
      <p:sp>
        <p:nvSpPr>
          <p:cNvPr id="295" name="Google Shape;295;p58"/>
          <p:cNvSpPr txBox="1">
            <a:spLocks noGrp="1"/>
          </p:cNvSpPr>
          <p:nvPr>
            <p:ph type="ctrTitle"/>
          </p:nvPr>
        </p:nvSpPr>
        <p:spPr>
          <a:xfrm>
            <a:off x="311700" y="778389"/>
            <a:ext cx="6720300" cy="168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Ultimate Test Drive: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ML-Powered Next-Generation Firewall`</a:t>
            </a:r>
            <a:endParaRPr dirty="0"/>
          </a:p>
        </p:txBody>
      </p:sp>
    </p:spTree>
    <p:extLst>
      <p:ext uri="{BB962C8B-B14F-4D97-AF65-F5344CB8AC3E}">
        <p14:creationId xmlns:p14="http://schemas.microsoft.com/office/powerpoint/2010/main" val="3183831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cxnSp>
        <p:nvCxnSpPr>
          <p:cNvPr id="738" name="Google Shape;738;p76"/>
          <p:cNvCxnSpPr/>
          <p:nvPr/>
        </p:nvCxnSpPr>
        <p:spPr>
          <a:xfrm>
            <a:off x="3026500" y="940879"/>
            <a:ext cx="0" cy="3350400"/>
          </a:xfrm>
          <a:prstGeom prst="straightConnector1">
            <a:avLst/>
          </a:prstGeom>
          <a:noFill/>
          <a:ln w="9525" cap="flat" cmpd="sng">
            <a:solidFill>
              <a:srgbClr val="FA582D"/>
            </a:solidFill>
            <a:prstDash val="dot"/>
            <a:round/>
            <a:headEnd type="none" w="med" len="med"/>
            <a:tailEnd type="none" w="med" len="med"/>
          </a:ln>
        </p:spPr>
      </p:cxnSp>
      <p:cxnSp>
        <p:nvCxnSpPr>
          <p:cNvPr id="739" name="Google Shape;739;p76"/>
          <p:cNvCxnSpPr/>
          <p:nvPr/>
        </p:nvCxnSpPr>
        <p:spPr>
          <a:xfrm>
            <a:off x="4432075" y="940879"/>
            <a:ext cx="0" cy="3350400"/>
          </a:xfrm>
          <a:prstGeom prst="straightConnector1">
            <a:avLst/>
          </a:prstGeom>
          <a:noFill/>
          <a:ln w="9525" cap="flat" cmpd="sng">
            <a:solidFill>
              <a:srgbClr val="FA582D"/>
            </a:solidFill>
            <a:prstDash val="dot"/>
            <a:round/>
            <a:headEnd type="none" w="med" len="med"/>
            <a:tailEnd type="none" w="med" len="med"/>
          </a:ln>
        </p:spPr>
      </p:cxnSp>
      <p:sp>
        <p:nvSpPr>
          <p:cNvPr id="740" name="Google Shape;740;p76"/>
          <p:cNvSpPr txBox="1">
            <a:spLocks noGrp="1"/>
          </p:cNvSpPr>
          <p:nvPr>
            <p:ph type="title"/>
          </p:nvPr>
        </p:nvSpPr>
        <p:spPr>
          <a:xfrm>
            <a:off x="247898" y="355075"/>
            <a:ext cx="7557000" cy="585900"/>
          </a:xfrm>
          <a:prstGeom prst="rect">
            <a:avLst/>
          </a:prstGeom>
        </p:spPr>
        <p:txBody>
          <a:bodyPr spcFirstLastPara="1" wrap="square" lIns="109725" tIns="54875" rIns="109725" bIns="54875" anchor="ctr" anchorCtr="0">
            <a:noAutofit/>
          </a:bodyPr>
          <a:lstStyle/>
          <a:p>
            <a:pPr marL="0" marR="0" lvl="0" indent="0" algn="l" rtl="0">
              <a:lnSpc>
                <a:spcPct val="100000"/>
              </a:lnSpc>
              <a:spcBef>
                <a:spcPts val="0"/>
              </a:spcBef>
              <a:spcAft>
                <a:spcPts val="0"/>
              </a:spcAft>
              <a:buNone/>
            </a:pPr>
            <a:r>
              <a:rPr lang="en" sz="1800"/>
              <a:t>ML-Powered NGFW Form Factors - Purpose Built Hardware</a:t>
            </a:r>
            <a:endParaRPr sz="1800" dirty="0"/>
          </a:p>
        </p:txBody>
      </p:sp>
      <p:sp>
        <p:nvSpPr>
          <p:cNvPr id="741" name="Google Shape;741;p76"/>
          <p:cNvSpPr/>
          <p:nvPr/>
        </p:nvSpPr>
        <p:spPr>
          <a:xfrm flipH="1">
            <a:off x="363550" y="2094913"/>
            <a:ext cx="8236800" cy="2196000"/>
          </a:xfrm>
          <a:prstGeom prst="rtTriangle">
            <a:avLst/>
          </a:prstGeom>
          <a:gradFill>
            <a:gsLst>
              <a:gs pos="0">
                <a:srgbClr val="D8D8D8"/>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pic>
        <p:nvPicPr>
          <p:cNvPr id="742" name="Google Shape;742;p76"/>
          <p:cNvPicPr preferRelativeResize="0"/>
          <p:nvPr/>
        </p:nvPicPr>
        <p:blipFill rotWithShape="1">
          <a:blip r:embed="rId3">
            <a:alphaModFix/>
          </a:blip>
          <a:srcRect t="129" b="139"/>
          <a:stretch/>
        </p:blipFill>
        <p:spPr>
          <a:xfrm>
            <a:off x="535374" y="3550082"/>
            <a:ext cx="724303" cy="170743"/>
          </a:xfrm>
          <a:prstGeom prst="rect">
            <a:avLst/>
          </a:prstGeom>
          <a:noFill/>
          <a:ln>
            <a:noFill/>
          </a:ln>
        </p:spPr>
      </p:pic>
      <p:sp>
        <p:nvSpPr>
          <p:cNvPr id="743" name="Google Shape;743;p76"/>
          <p:cNvSpPr txBox="1"/>
          <p:nvPr/>
        </p:nvSpPr>
        <p:spPr>
          <a:xfrm>
            <a:off x="523125" y="3745425"/>
            <a:ext cx="7488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a:solidFill>
                  <a:schemeClr val="dk1"/>
                </a:solidFill>
                <a:latin typeface="Montserrat"/>
                <a:ea typeface="Montserrat"/>
                <a:cs typeface="Montserrat"/>
                <a:sym typeface="Montserrat"/>
              </a:rPr>
              <a:t>PA-220</a:t>
            </a:r>
            <a:endParaRPr b="1" dirty="0">
              <a:latin typeface="Montserrat"/>
              <a:ea typeface="Montserrat"/>
              <a:cs typeface="Montserrat"/>
              <a:sym typeface="Montserrat"/>
            </a:endParaRPr>
          </a:p>
        </p:txBody>
      </p:sp>
      <p:pic>
        <p:nvPicPr>
          <p:cNvPr id="744" name="Google Shape;744;p76"/>
          <p:cNvPicPr preferRelativeResize="0"/>
          <p:nvPr/>
        </p:nvPicPr>
        <p:blipFill rotWithShape="1">
          <a:blip r:embed="rId4">
            <a:alphaModFix/>
          </a:blip>
          <a:srcRect t="12597" b="12597"/>
          <a:stretch/>
        </p:blipFill>
        <p:spPr>
          <a:xfrm>
            <a:off x="458315" y="3074918"/>
            <a:ext cx="878420" cy="215282"/>
          </a:xfrm>
          <a:prstGeom prst="rect">
            <a:avLst/>
          </a:prstGeom>
          <a:noFill/>
          <a:ln>
            <a:noFill/>
          </a:ln>
        </p:spPr>
      </p:pic>
      <p:sp>
        <p:nvSpPr>
          <p:cNvPr id="745" name="Google Shape;745;p76"/>
          <p:cNvSpPr txBox="1"/>
          <p:nvPr/>
        </p:nvSpPr>
        <p:spPr>
          <a:xfrm>
            <a:off x="442875" y="3284325"/>
            <a:ext cx="9093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a:solidFill>
                  <a:schemeClr val="dk1"/>
                </a:solidFill>
                <a:latin typeface="Montserrat"/>
                <a:ea typeface="Montserrat"/>
                <a:cs typeface="Montserrat"/>
                <a:sym typeface="Montserrat"/>
              </a:rPr>
              <a:t>PA-220R</a:t>
            </a:r>
            <a:endParaRPr b="1" dirty="0">
              <a:latin typeface="Montserrat"/>
              <a:ea typeface="Montserrat"/>
              <a:cs typeface="Montserrat"/>
              <a:sym typeface="Montserrat"/>
            </a:endParaRPr>
          </a:p>
        </p:txBody>
      </p:sp>
      <p:pic>
        <p:nvPicPr>
          <p:cNvPr id="746" name="Google Shape;746;p76"/>
          <p:cNvPicPr preferRelativeResize="0"/>
          <p:nvPr/>
        </p:nvPicPr>
        <p:blipFill rotWithShape="1">
          <a:blip r:embed="rId5">
            <a:alphaModFix/>
          </a:blip>
          <a:srcRect l="119" r="109"/>
          <a:stretch/>
        </p:blipFill>
        <p:spPr>
          <a:xfrm>
            <a:off x="1700750" y="3099173"/>
            <a:ext cx="1267800" cy="163801"/>
          </a:xfrm>
          <a:prstGeom prst="rect">
            <a:avLst/>
          </a:prstGeom>
          <a:noFill/>
          <a:ln>
            <a:noFill/>
          </a:ln>
        </p:spPr>
      </p:pic>
      <p:sp>
        <p:nvSpPr>
          <p:cNvPr id="747" name="Google Shape;747;p76"/>
          <p:cNvSpPr txBox="1"/>
          <p:nvPr/>
        </p:nvSpPr>
        <p:spPr>
          <a:xfrm>
            <a:off x="1441374" y="3328865"/>
            <a:ext cx="18159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a:solidFill>
                  <a:schemeClr val="dk1"/>
                </a:solidFill>
                <a:latin typeface="Montserrat"/>
                <a:ea typeface="Montserrat"/>
                <a:cs typeface="Montserrat"/>
                <a:sym typeface="Montserrat"/>
              </a:rPr>
              <a:t>PA-800 Series</a:t>
            </a:r>
            <a:endParaRPr b="1" dirty="0">
              <a:latin typeface="Montserrat"/>
              <a:ea typeface="Montserrat"/>
              <a:cs typeface="Montserrat"/>
              <a:sym typeface="Montserrat"/>
            </a:endParaRPr>
          </a:p>
        </p:txBody>
      </p:sp>
      <p:pic>
        <p:nvPicPr>
          <p:cNvPr id="748" name="Google Shape;748;p76"/>
          <p:cNvPicPr preferRelativeResize="0"/>
          <p:nvPr/>
        </p:nvPicPr>
        <p:blipFill rotWithShape="1">
          <a:blip r:embed="rId6">
            <a:alphaModFix/>
          </a:blip>
          <a:srcRect t="15870" b="15870"/>
          <a:stretch/>
        </p:blipFill>
        <p:spPr>
          <a:xfrm>
            <a:off x="3201299" y="2706833"/>
            <a:ext cx="1119227" cy="255171"/>
          </a:xfrm>
          <a:prstGeom prst="rect">
            <a:avLst/>
          </a:prstGeom>
          <a:noFill/>
          <a:ln>
            <a:noFill/>
          </a:ln>
        </p:spPr>
      </p:pic>
      <p:sp>
        <p:nvSpPr>
          <p:cNvPr id="749" name="Google Shape;749;p76"/>
          <p:cNvSpPr txBox="1"/>
          <p:nvPr/>
        </p:nvSpPr>
        <p:spPr>
          <a:xfrm>
            <a:off x="3044968" y="3002693"/>
            <a:ext cx="13686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a:solidFill>
                  <a:schemeClr val="dk1"/>
                </a:solidFill>
                <a:latin typeface="Montserrat"/>
                <a:ea typeface="Montserrat"/>
                <a:cs typeface="Montserrat"/>
                <a:sym typeface="Montserrat"/>
              </a:rPr>
              <a:t>PA-3200 Series</a:t>
            </a:r>
            <a:endParaRPr b="1" dirty="0">
              <a:latin typeface="Montserrat"/>
              <a:ea typeface="Montserrat"/>
              <a:cs typeface="Montserrat"/>
              <a:sym typeface="Montserrat"/>
            </a:endParaRPr>
          </a:p>
        </p:txBody>
      </p:sp>
      <p:pic>
        <p:nvPicPr>
          <p:cNvPr id="750" name="Google Shape;750;p76"/>
          <p:cNvPicPr preferRelativeResize="0"/>
          <p:nvPr/>
        </p:nvPicPr>
        <p:blipFill rotWithShape="1">
          <a:blip r:embed="rId7">
            <a:alphaModFix/>
          </a:blip>
          <a:srcRect t="8451" b="8451"/>
          <a:stretch/>
        </p:blipFill>
        <p:spPr>
          <a:xfrm>
            <a:off x="4628939" y="2198498"/>
            <a:ext cx="960561" cy="313205"/>
          </a:xfrm>
          <a:prstGeom prst="rect">
            <a:avLst/>
          </a:prstGeom>
          <a:noFill/>
          <a:ln>
            <a:noFill/>
          </a:ln>
        </p:spPr>
      </p:pic>
      <p:sp>
        <p:nvSpPr>
          <p:cNvPr id="751" name="Google Shape;751;p76"/>
          <p:cNvSpPr txBox="1"/>
          <p:nvPr/>
        </p:nvSpPr>
        <p:spPr>
          <a:xfrm>
            <a:off x="4376024" y="2575826"/>
            <a:ext cx="14664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a:solidFill>
                  <a:schemeClr val="dk1"/>
                </a:solidFill>
                <a:latin typeface="Montserrat"/>
                <a:ea typeface="Montserrat"/>
                <a:cs typeface="Montserrat"/>
                <a:sym typeface="Montserrat"/>
              </a:rPr>
              <a:t>PA-5200 Series</a:t>
            </a:r>
            <a:endParaRPr b="1" dirty="0">
              <a:latin typeface="Montserrat"/>
              <a:ea typeface="Montserrat"/>
              <a:cs typeface="Montserrat"/>
              <a:sym typeface="Montserrat"/>
            </a:endParaRPr>
          </a:p>
        </p:txBody>
      </p:sp>
      <p:pic>
        <p:nvPicPr>
          <p:cNvPr id="752" name="Google Shape;752;p76"/>
          <p:cNvPicPr preferRelativeResize="0"/>
          <p:nvPr/>
        </p:nvPicPr>
        <p:blipFill rotWithShape="1">
          <a:blip r:embed="rId8">
            <a:alphaModFix/>
          </a:blip>
          <a:srcRect t="9" b="9"/>
          <a:stretch/>
        </p:blipFill>
        <p:spPr>
          <a:xfrm>
            <a:off x="7135924" y="1263077"/>
            <a:ext cx="669086" cy="601817"/>
          </a:xfrm>
          <a:prstGeom prst="rect">
            <a:avLst/>
          </a:prstGeom>
          <a:noFill/>
          <a:ln>
            <a:noFill/>
          </a:ln>
        </p:spPr>
      </p:pic>
      <p:sp>
        <p:nvSpPr>
          <p:cNvPr id="753" name="Google Shape;753;p76"/>
          <p:cNvSpPr txBox="1"/>
          <p:nvPr/>
        </p:nvSpPr>
        <p:spPr>
          <a:xfrm>
            <a:off x="7164042" y="1917829"/>
            <a:ext cx="15174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a:solidFill>
                  <a:schemeClr val="dk1"/>
                </a:solidFill>
                <a:latin typeface="Montserrat"/>
                <a:ea typeface="Montserrat"/>
                <a:cs typeface="Montserrat"/>
                <a:sym typeface="Montserrat"/>
              </a:rPr>
              <a:t>PA-7000 Series</a:t>
            </a:r>
            <a:endParaRPr b="1" dirty="0">
              <a:latin typeface="Montserrat"/>
              <a:ea typeface="Montserrat"/>
              <a:cs typeface="Montserrat"/>
              <a:sym typeface="Montserrat"/>
            </a:endParaRPr>
          </a:p>
        </p:txBody>
      </p:sp>
      <p:pic>
        <p:nvPicPr>
          <p:cNvPr id="754" name="Google Shape;754;p76"/>
          <p:cNvPicPr preferRelativeResize="0"/>
          <p:nvPr/>
        </p:nvPicPr>
        <p:blipFill rotWithShape="1">
          <a:blip r:embed="rId9">
            <a:alphaModFix/>
          </a:blip>
          <a:srcRect t="59" b="69"/>
          <a:stretch/>
        </p:blipFill>
        <p:spPr>
          <a:xfrm>
            <a:off x="7843035" y="726178"/>
            <a:ext cx="759288" cy="1191647"/>
          </a:xfrm>
          <a:prstGeom prst="rect">
            <a:avLst/>
          </a:prstGeom>
          <a:noFill/>
          <a:ln>
            <a:noFill/>
          </a:ln>
        </p:spPr>
      </p:pic>
      <p:pic>
        <p:nvPicPr>
          <p:cNvPr id="755" name="Google Shape;755;p76"/>
          <p:cNvPicPr preferRelativeResize="0"/>
          <p:nvPr/>
        </p:nvPicPr>
        <p:blipFill>
          <a:blip r:embed="rId10">
            <a:alphaModFix/>
          </a:blip>
          <a:stretch>
            <a:fillRect/>
          </a:stretch>
        </p:blipFill>
        <p:spPr>
          <a:xfrm>
            <a:off x="537017" y="2627598"/>
            <a:ext cx="721017" cy="160623"/>
          </a:xfrm>
          <a:prstGeom prst="rect">
            <a:avLst/>
          </a:prstGeom>
          <a:noFill/>
          <a:ln>
            <a:noFill/>
          </a:ln>
        </p:spPr>
      </p:pic>
      <p:sp>
        <p:nvSpPr>
          <p:cNvPr id="756" name="Google Shape;756;p76"/>
          <p:cNvSpPr txBox="1"/>
          <p:nvPr/>
        </p:nvSpPr>
        <p:spPr>
          <a:xfrm>
            <a:off x="291825" y="2809175"/>
            <a:ext cx="12114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a:solidFill>
                  <a:schemeClr val="dk1"/>
                </a:solidFill>
                <a:latin typeface="Montserrat"/>
                <a:ea typeface="Montserrat"/>
                <a:cs typeface="Montserrat"/>
                <a:sym typeface="Montserrat"/>
              </a:rPr>
              <a:t>PA-400 Series</a:t>
            </a:r>
            <a:endParaRPr b="1" dirty="0">
              <a:latin typeface="Montserrat"/>
              <a:ea typeface="Montserrat"/>
              <a:cs typeface="Montserrat"/>
              <a:sym typeface="Montserrat"/>
            </a:endParaRPr>
          </a:p>
        </p:txBody>
      </p:sp>
      <p:pic>
        <p:nvPicPr>
          <p:cNvPr id="757" name="Google Shape;757;p76"/>
          <p:cNvPicPr preferRelativeResize="0"/>
          <p:nvPr/>
        </p:nvPicPr>
        <p:blipFill>
          <a:blip r:embed="rId11">
            <a:alphaModFix/>
          </a:blip>
          <a:stretch>
            <a:fillRect/>
          </a:stretch>
        </p:blipFill>
        <p:spPr>
          <a:xfrm>
            <a:off x="6129159" y="1856156"/>
            <a:ext cx="720024" cy="368140"/>
          </a:xfrm>
          <a:prstGeom prst="rect">
            <a:avLst/>
          </a:prstGeom>
          <a:noFill/>
          <a:ln>
            <a:noFill/>
          </a:ln>
        </p:spPr>
      </p:pic>
      <p:sp>
        <p:nvSpPr>
          <p:cNvPr id="758" name="Google Shape;758;p76"/>
          <p:cNvSpPr txBox="1"/>
          <p:nvPr/>
        </p:nvSpPr>
        <p:spPr>
          <a:xfrm>
            <a:off x="5755974" y="2232688"/>
            <a:ext cx="14664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a:solidFill>
                  <a:schemeClr val="dk1"/>
                </a:solidFill>
                <a:latin typeface="Montserrat"/>
                <a:ea typeface="Montserrat"/>
                <a:cs typeface="Montserrat"/>
                <a:sym typeface="Montserrat"/>
              </a:rPr>
              <a:t>PA-5450</a:t>
            </a:r>
            <a:endParaRPr b="1" dirty="0">
              <a:latin typeface="Montserrat"/>
              <a:ea typeface="Montserrat"/>
              <a:cs typeface="Montserrat"/>
              <a:sym typeface="Montserrat"/>
            </a:endParaRPr>
          </a:p>
        </p:txBody>
      </p:sp>
      <p:sp>
        <p:nvSpPr>
          <p:cNvPr id="759" name="Google Shape;759;p76"/>
          <p:cNvSpPr/>
          <p:nvPr/>
        </p:nvSpPr>
        <p:spPr>
          <a:xfrm>
            <a:off x="363675" y="4316925"/>
            <a:ext cx="8488500" cy="530400"/>
          </a:xfrm>
          <a:prstGeom prst="leftRightArrow">
            <a:avLst>
              <a:gd name="adj1" fmla="val 100000"/>
              <a:gd name="adj2" fmla="val 50000"/>
            </a:avLst>
          </a:prstGeom>
          <a:solidFill>
            <a:schemeClr val="lt1"/>
          </a:solidFill>
          <a:ln>
            <a:noFill/>
          </a:ln>
          <a:effectLst>
            <a:outerShdw blurRad="200025" dist="28575"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cxnSp>
        <p:nvCxnSpPr>
          <p:cNvPr id="760" name="Google Shape;760;p76"/>
          <p:cNvCxnSpPr/>
          <p:nvPr/>
        </p:nvCxnSpPr>
        <p:spPr>
          <a:xfrm>
            <a:off x="3026499" y="4391512"/>
            <a:ext cx="0" cy="377400"/>
          </a:xfrm>
          <a:prstGeom prst="straightConnector1">
            <a:avLst/>
          </a:prstGeom>
          <a:noFill/>
          <a:ln w="9525" cap="flat" cmpd="sng">
            <a:solidFill>
              <a:srgbClr val="FA582D"/>
            </a:solidFill>
            <a:prstDash val="solid"/>
            <a:round/>
            <a:headEnd type="none" w="med" len="med"/>
            <a:tailEnd type="none" w="med" len="med"/>
          </a:ln>
        </p:spPr>
      </p:cxnSp>
      <p:cxnSp>
        <p:nvCxnSpPr>
          <p:cNvPr id="761" name="Google Shape;761;p76"/>
          <p:cNvCxnSpPr/>
          <p:nvPr/>
        </p:nvCxnSpPr>
        <p:spPr>
          <a:xfrm>
            <a:off x="4432074" y="4391512"/>
            <a:ext cx="0" cy="377400"/>
          </a:xfrm>
          <a:prstGeom prst="straightConnector1">
            <a:avLst/>
          </a:prstGeom>
          <a:noFill/>
          <a:ln w="9525" cap="flat" cmpd="sng">
            <a:solidFill>
              <a:srgbClr val="FA582D"/>
            </a:solidFill>
            <a:prstDash val="solid"/>
            <a:round/>
            <a:headEnd type="none" w="med" len="med"/>
            <a:tailEnd type="none" w="med" len="med"/>
          </a:ln>
        </p:spPr>
      </p:cxnSp>
      <p:sp>
        <p:nvSpPr>
          <p:cNvPr id="762" name="Google Shape;762;p76"/>
          <p:cNvSpPr txBox="1"/>
          <p:nvPr/>
        </p:nvSpPr>
        <p:spPr>
          <a:xfrm>
            <a:off x="598400" y="4401500"/>
            <a:ext cx="23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00" b="1" dirty="0">
                <a:solidFill>
                  <a:schemeClr val="dk1"/>
                </a:solidFill>
                <a:latin typeface="Montserrat"/>
                <a:ea typeface="Montserrat"/>
                <a:cs typeface="Montserrat"/>
                <a:sym typeface="Montserrat"/>
              </a:rPr>
              <a:t>Small Branches &amp; </a:t>
            </a:r>
            <a:br>
              <a:rPr lang="en" sz="1000" b="1" dirty="0">
                <a:solidFill>
                  <a:schemeClr val="dk1"/>
                </a:solidFill>
                <a:latin typeface="Montserrat"/>
                <a:ea typeface="Montserrat"/>
                <a:cs typeface="Montserrat"/>
                <a:sym typeface="Montserrat"/>
              </a:rPr>
            </a:br>
            <a:r>
              <a:rPr lang="en" sz="1000" b="1" dirty="0">
                <a:solidFill>
                  <a:schemeClr val="dk1"/>
                </a:solidFill>
                <a:latin typeface="Montserrat"/>
                <a:ea typeface="Montserrat"/>
                <a:cs typeface="Montserrat"/>
                <a:sym typeface="Montserrat"/>
              </a:rPr>
              <a:t>Remote Locations</a:t>
            </a:r>
            <a:endParaRPr b="1" dirty="0">
              <a:solidFill>
                <a:schemeClr val="dk1"/>
              </a:solidFill>
              <a:latin typeface="Montserrat"/>
              <a:ea typeface="Montserrat"/>
              <a:cs typeface="Montserrat"/>
              <a:sym typeface="Montserrat"/>
            </a:endParaRPr>
          </a:p>
        </p:txBody>
      </p:sp>
      <p:sp>
        <p:nvSpPr>
          <p:cNvPr id="763" name="Google Shape;763;p76"/>
          <p:cNvSpPr txBox="1"/>
          <p:nvPr/>
        </p:nvSpPr>
        <p:spPr>
          <a:xfrm>
            <a:off x="3095375" y="4401500"/>
            <a:ext cx="12678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00" b="1">
                <a:solidFill>
                  <a:schemeClr val="dk1"/>
                </a:solidFill>
                <a:latin typeface="Montserrat"/>
                <a:ea typeface="Montserrat"/>
                <a:cs typeface="Montserrat"/>
                <a:sym typeface="Montserrat"/>
              </a:rPr>
              <a:t>Network Perimeter</a:t>
            </a:r>
            <a:endParaRPr b="1" dirty="0">
              <a:solidFill>
                <a:schemeClr val="dk1"/>
              </a:solidFill>
              <a:latin typeface="Montserrat"/>
              <a:ea typeface="Montserrat"/>
              <a:cs typeface="Montserrat"/>
              <a:sym typeface="Montserrat"/>
            </a:endParaRPr>
          </a:p>
        </p:txBody>
      </p:sp>
      <p:sp>
        <p:nvSpPr>
          <p:cNvPr id="764" name="Google Shape;764;p76"/>
          <p:cNvSpPr txBox="1"/>
          <p:nvPr/>
        </p:nvSpPr>
        <p:spPr>
          <a:xfrm>
            <a:off x="5921688" y="4401489"/>
            <a:ext cx="1434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00" b="1">
                <a:solidFill>
                  <a:schemeClr val="dk1"/>
                </a:solidFill>
                <a:latin typeface="Montserrat"/>
                <a:ea typeface="Montserrat"/>
                <a:cs typeface="Montserrat"/>
                <a:sym typeface="Montserrat"/>
              </a:rPr>
              <a:t>Hyperscale</a:t>
            </a:r>
            <a:endParaRPr sz="1000" b="1" dirty="0">
              <a:solidFill>
                <a:schemeClr val="dk1"/>
              </a:solidFill>
              <a:latin typeface="Montserrat"/>
              <a:ea typeface="Montserrat"/>
              <a:cs typeface="Montserrat"/>
              <a:sym typeface="Montserrat"/>
            </a:endParaRPr>
          </a:p>
          <a:p>
            <a:pPr marL="0" marR="0" lvl="0" indent="0" algn="ctr" rtl="0">
              <a:lnSpc>
                <a:spcPct val="90000"/>
              </a:lnSpc>
              <a:spcBef>
                <a:spcPts val="0"/>
              </a:spcBef>
              <a:spcAft>
                <a:spcPts val="0"/>
              </a:spcAft>
              <a:buNone/>
            </a:pPr>
            <a:r>
              <a:rPr lang="en" sz="1000" b="1">
                <a:solidFill>
                  <a:schemeClr val="dk1"/>
                </a:solidFill>
                <a:latin typeface="Montserrat"/>
                <a:ea typeface="Montserrat"/>
                <a:cs typeface="Montserrat"/>
                <a:sym typeface="Montserrat"/>
              </a:rPr>
              <a:t>Data Centers</a:t>
            </a:r>
            <a:endParaRPr b="1" dirty="0">
              <a:solidFill>
                <a:schemeClr val="dk1"/>
              </a:solidFill>
              <a:latin typeface="Montserrat"/>
              <a:ea typeface="Montserrat"/>
              <a:cs typeface="Montserrat"/>
              <a:sym typeface="Montserrat"/>
            </a:endParaRPr>
          </a:p>
        </p:txBody>
      </p:sp>
      <p:sp>
        <p:nvSpPr>
          <p:cNvPr id="765" name="Google Shape;765;p76"/>
          <p:cNvSpPr/>
          <p:nvPr/>
        </p:nvSpPr>
        <p:spPr>
          <a:xfrm>
            <a:off x="3607175" y="3288200"/>
            <a:ext cx="244200" cy="244200"/>
          </a:xfrm>
          <a:prstGeom prst="ellipse">
            <a:avLst/>
          </a:prstGeom>
          <a:solidFill>
            <a:schemeClr val="lt1"/>
          </a:solidFill>
          <a:ln w="19050" cap="flat" cmpd="sng">
            <a:solidFill>
              <a:srgbClr val="FA582D"/>
            </a:solidFill>
            <a:prstDash val="solid"/>
            <a:round/>
            <a:headEnd type="none" w="sm" len="sm"/>
            <a:tailEnd type="none" w="sm" len="sm"/>
          </a:ln>
          <a:effectLst>
            <a:outerShdw blurRad="200025" dist="28575"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766" name="Google Shape;766;p76"/>
          <p:cNvSpPr/>
          <p:nvPr/>
        </p:nvSpPr>
        <p:spPr>
          <a:xfrm>
            <a:off x="2227225" y="3655038"/>
            <a:ext cx="244200" cy="244200"/>
          </a:xfrm>
          <a:prstGeom prst="ellipse">
            <a:avLst/>
          </a:prstGeom>
          <a:solidFill>
            <a:schemeClr val="lt1"/>
          </a:solidFill>
          <a:ln w="19050" cap="flat" cmpd="sng">
            <a:solidFill>
              <a:srgbClr val="FA582D"/>
            </a:solidFill>
            <a:prstDash val="solid"/>
            <a:round/>
            <a:headEnd type="none" w="sm" len="sm"/>
            <a:tailEnd type="none" w="sm" len="sm"/>
          </a:ln>
          <a:effectLst>
            <a:outerShdw blurRad="200025" dist="28575"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767" name="Google Shape;767;p76"/>
          <p:cNvSpPr/>
          <p:nvPr/>
        </p:nvSpPr>
        <p:spPr>
          <a:xfrm>
            <a:off x="775425" y="4014800"/>
            <a:ext cx="244200" cy="244200"/>
          </a:xfrm>
          <a:prstGeom prst="ellipse">
            <a:avLst/>
          </a:prstGeom>
          <a:solidFill>
            <a:schemeClr val="lt1"/>
          </a:solidFill>
          <a:ln w="19050" cap="flat" cmpd="sng">
            <a:solidFill>
              <a:srgbClr val="FA582D"/>
            </a:solidFill>
            <a:prstDash val="solid"/>
            <a:round/>
            <a:headEnd type="none" w="sm" len="sm"/>
            <a:tailEnd type="none" w="sm" len="sm"/>
          </a:ln>
          <a:effectLst>
            <a:outerShdw blurRad="200025" dist="28575"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768" name="Google Shape;768;p76"/>
          <p:cNvSpPr/>
          <p:nvPr/>
        </p:nvSpPr>
        <p:spPr>
          <a:xfrm>
            <a:off x="4987125" y="2918963"/>
            <a:ext cx="244200" cy="244200"/>
          </a:xfrm>
          <a:prstGeom prst="ellipse">
            <a:avLst/>
          </a:prstGeom>
          <a:solidFill>
            <a:schemeClr val="lt1"/>
          </a:solidFill>
          <a:ln w="19050" cap="flat" cmpd="sng">
            <a:solidFill>
              <a:srgbClr val="FA582D"/>
            </a:solidFill>
            <a:prstDash val="solid"/>
            <a:round/>
            <a:headEnd type="none" w="sm" len="sm"/>
            <a:tailEnd type="none" w="sm" len="sm"/>
          </a:ln>
          <a:effectLst>
            <a:outerShdw blurRad="200025" dist="28575"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769" name="Google Shape;769;p76"/>
          <p:cNvSpPr/>
          <p:nvPr/>
        </p:nvSpPr>
        <p:spPr>
          <a:xfrm>
            <a:off x="6367075" y="2547563"/>
            <a:ext cx="244200" cy="244200"/>
          </a:xfrm>
          <a:prstGeom prst="ellipse">
            <a:avLst/>
          </a:prstGeom>
          <a:solidFill>
            <a:schemeClr val="lt1"/>
          </a:solidFill>
          <a:ln w="19050" cap="flat" cmpd="sng">
            <a:solidFill>
              <a:srgbClr val="FA582D"/>
            </a:solidFill>
            <a:prstDash val="solid"/>
            <a:round/>
            <a:headEnd type="none" w="sm" len="sm"/>
            <a:tailEnd type="none" w="sm" len="sm"/>
          </a:ln>
          <a:effectLst>
            <a:outerShdw blurRad="200025" dist="28575"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770" name="Google Shape;770;p76"/>
          <p:cNvSpPr/>
          <p:nvPr/>
        </p:nvSpPr>
        <p:spPr>
          <a:xfrm>
            <a:off x="7747025" y="2186863"/>
            <a:ext cx="244200" cy="244200"/>
          </a:xfrm>
          <a:prstGeom prst="ellipse">
            <a:avLst/>
          </a:prstGeom>
          <a:solidFill>
            <a:schemeClr val="lt1"/>
          </a:solidFill>
          <a:ln w="19050" cap="flat" cmpd="sng">
            <a:solidFill>
              <a:srgbClr val="FA582D"/>
            </a:solidFill>
            <a:prstDash val="solid"/>
            <a:round/>
            <a:headEnd type="none" w="sm" len="sm"/>
            <a:tailEnd type="none" w="sm" len="sm"/>
          </a:ln>
          <a:effectLst>
            <a:outerShdw blurRad="200025" dist="28575" algn="bl" rotWithShape="0">
              <a:srgbClr val="000000">
                <a:alpha val="3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7"/>
          <p:cNvSpPr/>
          <p:nvPr/>
        </p:nvSpPr>
        <p:spPr>
          <a:xfrm>
            <a:off x="305325" y="2004425"/>
            <a:ext cx="3695400" cy="1202100"/>
          </a:xfrm>
          <a:prstGeom prst="rect">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434343"/>
              </a:solidFill>
              <a:latin typeface="Open Sans"/>
              <a:ea typeface="Open Sans"/>
              <a:cs typeface="Open Sans"/>
              <a:sym typeface="Open Sans"/>
            </a:endParaRPr>
          </a:p>
        </p:txBody>
      </p:sp>
      <p:sp>
        <p:nvSpPr>
          <p:cNvPr id="776" name="Google Shape;776;p77"/>
          <p:cNvSpPr txBox="1"/>
          <p:nvPr/>
        </p:nvSpPr>
        <p:spPr>
          <a:xfrm>
            <a:off x="971326" y="2976698"/>
            <a:ext cx="2363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800" b="1">
                <a:latin typeface="Montserrat"/>
                <a:ea typeface="Montserrat"/>
                <a:cs typeface="Montserrat"/>
                <a:sym typeface="Montserrat"/>
              </a:rPr>
              <a:t>Cloud-delivered Security Services</a:t>
            </a:r>
            <a:endParaRPr sz="800" b="1" i="0" u="none" strike="noStrike" cap="none" dirty="0">
              <a:solidFill>
                <a:srgbClr val="000000"/>
              </a:solidFill>
              <a:latin typeface="Montserrat"/>
              <a:ea typeface="Montserrat"/>
              <a:cs typeface="Montserrat"/>
              <a:sym typeface="Montserrat"/>
            </a:endParaRPr>
          </a:p>
        </p:txBody>
      </p:sp>
      <p:sp>
        <p:nvSpPr>
          <p:cNvPr id="777" name="Google Shape;777;p77"/>
          <p:cNvSpPr/>
          <p:nvPr/>
        </p:nvSpPr>
        <p:spPr>
          <a:xfrm>
            <a:off x="305300" y="3284900"/>
            <a:ext cx="3695400" cy="1127400"/>
          </a:xfrm>
          <a:prstGeom prst="rect">
            <a:avLst/>
          </a:prstGeom>
          <a:gradFill>
            <a:gsLst>
              <a:gs pos="0">
                <a:srgbClr val="FA582D"/>
              </a:gs>
              <a:gs pos="100000">
                <a:srgbClr val="FA582D">
                  <a:alpha val="0"/>
                </a:srgbClr>
              </a:gs>
            </a:gsLst>
            <a:lin ang="16200038"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dirty="0">
              <a:solidFill>
                <a:schemeClr val="lt1"/>
              </a:solidFill>
            </a:endParaRPr>
          </a:p>
        </p:txBody>
      </p:sp>
      <p:pic>
        <p:nvPicPr>
          <p:cNvPr id="778" name="Google Shape;778;p77"/>
          <p:cNvPicPr preferRelativeResize="0"/>
          <p:nvPr/>
        </p:nvPicPr>
        <p:blipFill rotWithShape="1">
          <a:blip r:embed="rId3">
            <a:alphaModFix/>
          </a:blip>
          <a:srcRect/>
          <a:stretch/>
        </p:blipFill>
        <p:spPr>
          <a:xfrm>
            <a:off x="846894" y="2125887"/>
            <a:ext cx="365760" cy="348826"/>
          </a:xfrm>
          <a:prstGeom prst="rect">
            <a:avLst/>
          </a:prstGeom>
          <a:noFill/>
          <a:ln>
            <a:noFill/>
          </a:ln>
        </p:spPr>
      </p:pic>
      <p:pic>
        <p:nvPicPr>
          <p:cNvPr id="779" name="Google Shape;779;p77"/>
          <p:cNvPicPr preferRelativeResize="0"/>
          <p:nvPr/>
        </p:nvPicPr>
        <p:blipFill rotWithShape="1">
          <a:blip r:embed="rId4">
            <a:alphaModFix/>
          </a:blip>
          <a:srcRect/>
          <a:stretch/>
        </p:blipFill>
        <p:spPr>
          <a:xfrm>
            <a:off x="2346406" y="2555862"/>
            <a:ext cx="365760" cy="348826"/>
          </a:xfrm>
          <a:prstGeom prst="rect">
            <a:avLst/>
          </a:prstGeom>
          <a:noFill/>
          <a:ln>
            <a:noFill/>
          </a:ln>
        </p:spPr>
      </p:pic>
      <p:pic>
        <p:nvPicPr>
          <p:cNvPr id="780" name="Google Shape;780;p77"/>
          <p:cNvPicPr preferRelativeResize="0"/>
          <p:nvPr/>
        </p:nvPicPr>
        <p:blipFill rotWithShape="1">
          <a:blip r:embed="rId5">
            <a:alphaModFix/>
          </a:blip>
          <a:srcRect/>
          <a:stretch/>
        </p:blipFill>
        <p:spPr>
          <a:xfrm>
            <a:off x="842485" y="2571405"/>
            <a:ext cx="365760" cy="348826"/>
          </a:xfrm>
          <a:prstGeom prst="rect">
            <a:avLst/>
          </a:prstGeom>
          <a:noFill/>
          <a:ln>
            <a:noFill/>
          </a:ln>
        </p:spPr>
      </p:pic>
      <p:pic>
        <p:nvPicPr>
          <p:cNvPr id="781" name="Google Shape;781;p77"/>
          <p:cNvPicPr preferRelativeResize="0"/>
          <p:nvPr/>
        </p:nvPicPr>
        <p:blipFill rotWithShape="1">
          <a:blip r:embed="rId6">
            <a:alphaModFix/>
          </a:blip>
          <a:srcRect/>
          <a:stretch/>
        </p:blipFill>
        <p:spPr>
          <a:xfrm>
            <a:off x="3093281" y="2122471"/>
            <a:ext cx="365760" cy="348826"/>
          </a:xfrm>
          <a:prstGeom prst="rect">
            <a:avLst/>
          </a:prstGeom>
          <a:noFill/>
          <a:ln>
            <a:noFill/>
          </a:ln>
        </p:spPr>
      </p:pic>
      <p:pic>
        <p:nvPicPr>
          <p:cNvPr id="782" name="Google Shape;782;p77"/>
          <p:cNvPicPr preferRelativeResize="0"/>
          <p:nvPr/>
        </p:nvPicPr>
        <p:blipFill rotWithShape="1">
          <a:blip r:embed="rId7">
            <a:alphaModFix/>
          </a:blip>
          <a:srcRect/>
          <a:stretch/>
        </p:blipFill>
        <p:spPr>
          <a:xfrm>
            <a:off x="1591300" y="2571483"/>
            <a:ext cx="365760" cy="348826"/>
          </a:xfrm>
          <a:prstGeom prst="rect">
            <a:avLst/>
          </a:prstGeom>
          <a:noFill/>
          <a:ln>
            <a:noFill/>
          </a:ln>
        </p:spPr>
      </p:pic>
      <p:pic>
        <p:nvPicPr>
          <p:cNvPr id="783" name="Google Shape;783;p77"/>
          <p:cNvPicPr preferRelativeResize="0"/>
          <p:nvPr/>
        </p:nvPicPr>
        <p:blipFill rotWithShape="1">
          <a:blip r:embed="rId8">
            <a:alphaModFix/>
          </a:blip>
          <a:srcRect/>
          <a:stretch/>
        </p:blipFill>
        <p:spPr>
          <a:xfrm>
            <a:off x="1595851" y="2128925"/>
            <a:ext cx="365760" cy="348826"/>
          </a:xfrm>
          <a:prstGeom prst="rect">
            <a:avLst/>
          </a:prstGeom>
          <a:noFill/>
          <a:ln>
            <a:noFill/>
          </a:ln>
        </p:spPr>
      </p:pic>
      <p:pic>
        <p:nvPicPr>
          <p:cNvPr id="784" name="Google Shape;784;p77"/>
          <p:cNvPicPr preferRelativeResize="0"/>
          <p:nvPr/>
        </p:nvPicPr>
        <p:blipFill rotWithShape="1">
          <a:blip r:embed="rId9">
            <a:alphaModFix/>
          </a:blip>
          <a:srcRect/>
          <a:stretch/>
        </p:blipFill>
        <p:spPr>
          <a:xfrm>
            <a:off x="2338441" y="2123083"/>
            <a:ext cx="365760" cy="348825"/>
          </a:xfrm>
          <a:prstGeom prst="rect">
            <a:avLst/>
          </a:prstGeom>
          <a:noFill/>
          <a:ln>
            <a:noFill/>
          </a:ln>
        </p:spPr>
      </p:pic>
      <p:pic>
        <p:nvPicPr>
          <p:cNvPr id="785" name="Google Shape;785;p77"/>
          <p:cNvPicPr preferRelativeResize="0"/>
          <p:nvPr/>
        </p:nvPicPr>
        <p:blipFill rotWithShape="1">
          <a:blip r:embed="rId10">
            <a:alphaModFix/>
          </a:blip>
          <a:srcRect/>
          <a:stretch/>
        </p:blipFill>
        <p:spPr>
          <a:xfrm>
            <a:off x="3095365" y="2574328"/>
            <a:ext cx="365760" cy="348826"/>
          </a:xfrm>
          <a:prstGeom prst="rect">
            <a:avLst/>
          </a:prstGeom>
          <a:noFill/>
          <a:ln>
            <a:noFill/>
          </a:ln>
        </p:spPr>
      </p:pic>
      <p:sp>
        <p:nvSpPr>
          <p:cNvPr id="786" name="Google Shape;786;p77"/>
          <p:cNvSpPr/>
          <p:nvPr/>
        </p:nvSpPr>
        <p:spPr>
          <a:xfrm>
            <a:off x="305298" y="1099275"/>
            <a:ext cx="3695400" cy="816600"/>
          </a:xfrm>
          <a:prstGeom prst="rect">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434343"/>
              </a:solidFill>
              <a:latin typeface="Open Sans"/>
              <a:ea typeface="Open Sans"/>
              <a:cs typeface="Open Sans"/>
              <a:sym typeface="Open Sans"/>
            </a:endParaRPr>
          </a:p>
        </p:txBody>
      </p:sp>
      <p:sp>
        <p:nvSpPr>
          <p:cNvPr id="787" name="Google Shape;787;p77"/>
          <p:cNvSpPr/>
          <p:nvPr/>
        </p:nvSpPr>
        <p:spPr>
          <a:xfrm rot="5400000">
            <a:off x="2608500" y="2388975"/>
            <a:ext cx="3526800" cy="669000"/>
          </a:xfrm>
          <a:prstGeom prst="trapezoid">
            <a:avLst>
              <a:gd name="adj" fmla="val 263587"/>
            </a:avLst>
          </a:prstGeom>
          <a:gradFill>
            <a:gsLst>
              <a:gs pos="0">
                <a:srgbClr val="FA582D"/>
              </a:gs>
              <a:gs pos="100000">
                <a:srgbClr val="FA582D">
                  <a:alpha val="0"/>
                </a:srgbClr>
              </a:gs>
            </a:gsLst>
            <a:lin ang="108014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788" name="Google Shape;788;p77"/>
          <p:cNvSpPr txBox="1">
            <a:spLocks noGrp="1"/>
          </p:cNvSpPr>
          <p:nvPr>
            <p:ph type="title"/>
          </p:nvPr>
        </p:nvSpPr>
        <p:spPr>
          <a:xfrm>
            <a:off x="311700" y="23107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ML-Powered NGFW Form Factors</a:t>
            </a:r>
            <a:endParaRPr dirty="0">
              <a:solidFill>
                <a:schemeClr val="dk1"/>
              </a:solidFill>
            </a:endParaRPr>
          </a:p>
          <a:p>
            <a:pPr marL="0" lvl="0" indent="0" algn="l" rtl="0">
              <a:spcBef>
                <a:spcPts val="0"/>
              </a:spcBef>
              <a:spcAft>
                <a:spcPts val="0"/>
              </a:spcAft>
              <a:buClr>
                <a:schemeClr val="dk1"/>
              </a:buClr>
              <a:buSzPts val="1100"/>
              <a:buFont typeface="Arial"/>
              <a:buNone/>
            </a:pPr>
            <a:r>
              <a:rPr lang="en" sz="1800" dirty="0"/>
              <a:t>Software Firewalls delivered as single flexible and scalable SKU</a:t>
            </a:r>
            <a:endParaRPr dirty="0"/>
          </a:p>
        </p:txBody>
      </p:sp>
      <p:pic>
        <p:nvPicPr>
          <p:cNvPr id="789" name="Google Shape;789;p77"/>
          <p:cNvPicPr preferRelativeResize="0"/>
          <p:nvPr/>
        </p:nvPicPr>
        <p:blipFill rotWithShape="1">
          <a:blip r:embed="rId11">
            <a:alphaModFix/>
          </a:blip>
          <a:srcRect/>
          <a:stretch/>
        </p:blipFill>
        <p:spPr>
          <a:xfrm>
            <a:off x="1548950" y="3555025"/>
            <a:ext cx="446100" cy="446100"/>
          </a:xfrm>
          <a:prstGeom prst="rect">
            <a:avLst/>
          </a:prstGeom>
          <a:noFill/>
          <a:ln>
            <a:noFill/>
          </a:ln>
        </p:spPr>
      </p:pic>
      <p:pic>
        <p:nvPicPr>
          <p:cNvPr id="790" name="Google Shape;790;p77"/>
          <p:cNvPicPr preferRelativeResize="0"/>
          <p:nvPr/>
        </p:nvPicPr>
        <p:blipFill rotWithShape="1">
          <a:blip r:embed="rId12">
            <a:alphaModFix/>
          </a:blip>
          <a:srcRect/>
          <a:stretch/>
        </p:blipFill>
        <p:spPr>
          <a:xfrm>
            <a:off x="1067939" y="1187438"/>
            <a:ext cx="493776" cy="493776"/>
          </a:xfrm>
          <a:prstGeom prst="rect">
            <a:avLst/>
          </a:prstGeom>
          <a:noFill/>
          <a:ln>
            <a:noFill/>
          </a:ln>
        </p:spPr>
      </p:pic>
      <p:pic>
        <p:nvPicPr>
          <p:cNvPr id="791" name="Google Shape;791;p77"/>
          <p:cNvPicPr preferRelativeResize="0"/>
          <p:nvPr/>
        </p:nvPicPr>
        <p:blipFill rotWithShape="1">
          <a:blip r:embed="rId13">
            <a:alphaModFix/>
          </a:blip>
          <a:srcRect/>
          <a:stretch/>
        </p:blipFill>
        <p:spPr>
          <a:xfrm>
            <a:off x="2310950" y="3542775"/>
            <a:ext cx="446100" cy="446100"/>
          </a:xfrm>
          <a:prstGeom prst="rect">
            <a:avLst/>
          </a:prstGeom>
          <a:noFill/>
          <a:ln>
            <a:noFill/>
          </a:ln>
        </p:spPr>
      </p:pic>
      <p:sp>
        <p:nvSpPr>
          <p:cNvPr id="792" name="Google Shape;792;p77"/>
          <p:cNvSpPr txBox="1"/>
          <p:nvPr/>
        </p:nvSpPr>
        <p:spPr>
          <a:xfrm>
            <a:off x="1518197" y="4153520"/>
            <a:ext cx="1269600" cy="192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800" b="1" i="0" u="none" strike="noStrike" cap="none">
                <a:solidFill>
                  <a:srgbClr val="000000"/>
                </a:solidFill>
                <a:latin typeface="Montserrat"/>
                <a:ea typeface="Montserrat"/>
                <a:cs typeface="Montserrat"/>
                <a:sym typeface="Montserrat"/>
              </a:rPr>
              <a:t>Software Firewalls</a:t>
            </a:r>
            <a:endParaRPr sz="800" b="1" i="0" u="none" strike="noStrike" cap="none" dirty="0">
              <a:solidFill>
                <a:srgbClr val="000000"/>
              </a:solidFill>
              <a:latin typeface="Montserrat"/>
              <a:ea typeface="Montserrat"/>
              <a:cs typeface="Montserrat"/>
              <a:sym typeface="Montserrat"/>
            </a:endParaRPr>
          </a:p>
        </p:txBody>
      </p:sp>
      <p:sp>
        <p:nvSpPr>
          <p:cNvPr id="793" name="Google Shape;793;p77"/>
          <p:cNvSpPr txBox="1"/>
          <p:nvPr/>
        </p:nvSpPr>
        <p:spPr>
          <a:xfrm>
            <a:off x="356311" y="1651442"/>
            <a:ext cx="1917000" cy="249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800" b="1" i="0" u="none" strike="noStrike" cap="none">
                <a:solidFill>
                  <a:srgbClr val="000000"/>
                </a:solidFill>
                <a:latin typeface="Montserrat"/>
                <a:ea typeface="Montserrat"/>
                <a:cs typeface="Montserrat"/>
                <a:sym typeface="Montserrat"/>
              </a:rPr>
              <a:t>VM Panorama Management</a:t>
            </a:r>
            <a:endParaRPr sz="800" b="1" i="0" u="none" strike="noStrike" cap="none" dirty="0">
              <a:solidFill>
                <a:srgbClr val="000000"/>
              </a:solidFill>
              <a:latin typeface="Montserrat"/>
              <a:ea typeface="Montserrat"/>
              <a:cs typeface="Montserrat"/>
              <a:sym typeface="Montserrat"/>
            </a:endParaRPr>
          </a:p>
        </p:txBody>
      </p:sp>
      <p:pic>
        <p:nvPicPr>
          <p:cNvPr id="794" name="Google Shape;794;p77"/>
          <p:cNvPicPr preferRelativeResize="0"/>
          <p:nvPr/>
        </p:nvPicPr>
        <p:blipFill rotWithShape="1">
          <a:blip r:embed="rId14">
            <a:alphaModFix/>
          </a:blip>
          <a:srcRect t="13497" b="24701"/>
          <a:stretch/>
        </p:blipFill>
        <p:spPr>
          <a:xfrm>
            <a:off x="5096913" y="2382435"/>
            <a:ext cx="669100" cy="446100"/>
          </a:xfrm>
          <a:prstGeom prst="rect">
            <a:avLst/>
          </a:prstGeom>
          <a:noFill/>
          <a:ln>
            <a:noFill/>
          </a:ln>
        </p:spPr>
      </p:pic>
      <p:sp>
        <p:nvSpPr>
          <p:cNvPr id="795" name="Google Shape;795;p77"/>
          <p:cNvSpPr txBox="1"/>
          <p:nvPr/>
        </p:nvSpPr>
        <p:spPr>
          <a:xfrm>
            <a:off x="4705709" y="3393962"/>
            <a:ext cx="15150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200" b="0" i="0" u="none" strike="noStrike" cap="none" dirty="0">
                <a:solidFill>
                  <a:srgbClr val="000000"/>
                </a:solidFill>
                <a:latin typeface="Montserrat"/>
                <a:ea typeface="Montserrat"/>
                <a:cs typeface="Montserrat"/>
                <a:sym typeface="Montserrat"/>
              </a:rPr>
              <a:t>Consume all with</a:t>
            </a:r>
            <a:r>
              <a:rPr lang="en" sz="1200" dirty="0">
                <a:latin typeface="Montserrat"/>
                <a:ea typeface="Montserrat"/>
                <a:cs typeface="Montserrat"/>
                <a:sym typeface="Montserrat"/>
              </a:rPr>
              <a:t> </a:t>
            </a:r>
            <a:r>
              <a:rPr lang="en" sz="1200" b="1" dirty="0">
                <a:latin typeface="Montserrat"/>
                <a:ea typeface="Montserrat"/>
                <a:cs typeface="Montserrat"/>
                <a:sym typeface="Montserrat"/>
              </a:rPr>
              <a:t>Software NGFW </a:t>
            </a:r>
            <a:r>
              <a:rPr lang="en" sz="1200" b="1" i="0" u="none" strike="noStrike" cap="none" dirty="0">
                <a:solidFill>
                  <a:srgbClr val="000000"/>
                </a:solidFill>
                <a:latin typeface="Montserrat"/>
                <a:ea typeface="Montserrat"/>
                <a:cs typeface="Montserrat"/>
                <a:sym typeface="Montserrat"/>
              </a:rPr>
              <a:t>Credits</a:t>
            </a:r>
            <a:endParaRPr b="1" dirty="0"/>
          </a:p>
        </p:txBody>
      </p:sp>
      <p:sp>
        <p:nvSpPr>
          <p:cNvPr id="796" name="Google Shape;796;p77"/>
          <p:cNvSpPr txBox="1"/>
          <p:nvPr/>
        </p:nvSpPr>
        <p:spPr>
          <a:xfrm>
            <a:off x="6493650" y="1099275"/>
            <a:ext cx="2363400" cy="3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ontserrat"/>
                <a:ea typeface="Montserrat"/>
                <a:cs typeface="Montserrat"/>
                <a:sym typeface="Montserrat"/>
              </a:rPr>
              <a:t>Key Attributes</a:t>
            </a:r>
            <a:endParaRPr b="1" dirty="0">
              <a:latin typeface="Montserrat"/>
              <a:ea typeface="Montserrat"/>
              <a:cs typeface="Montserrat"/>
              <a:sym typeface="Montserrat"/>
            </a:endParaRPr>
          </a:p>
          <a:p>
            <a:pPr marL="0" lvl="0" indent="0" algn="ctr" rtl="0">
              <a:spcBef>
                <a:spcPts val="0"/>
              </a:spcBef>
              <a:spcAft>
                <a:spcPts val="0"/>
              </a:spcAft>
              <a:buNone/>
            </a:pPr>
            <a:endParaRPr dirty="0">
              <a:latin typeface="Montserrat"/>
              <a:ea typeface="Montserrat"/>
              <a:cs typeface="Montserrat"/>
              <a:sym typeface="Montserrat"/>
            </a:endParaRPr>
          </a:p>
          <a:p>
            <a:pPr marL="285750" lvl="0" indent="-190500" algn="l" rtl="0">
              <a:spcBef>
                <a:spcPts val="0"/>
              </a:spcBef>
              <a:spcAft>
                <a:spcPts val="0"/>
              </a:spcAft>
              <a:buSzPts val="1200"/>
              <a:buFont typeface="Montserrat"/>
              <a:buChar char="●"/>
            </a:pPr>
            <a:r>
              <a:rPr lang="en" sz="1200">
                <a:latin typeface="Montserrat"/>
                <a:ea typeface="Montserrat"/>
                <a:cs typeface="Montserrat"/>
                <a:sym typeface="Montserrat"/>
              </a:rPr>
              <a:t>Credit-based Licensing</a:t>
            </a:r>
            <a:endParaRPr sz="1200" dirty="0">
              <a:latin typeface="Montserrat"/>
              <a:ea typeface="Montserrat"/>
              <a:cs typeface="Montserrat"/>
              <a:sym typeface="Montserrat"/>
            </a:endParaRPr>
          </a:p>
          <a:p>
            <a:pPr marL="285750" lvl="0" indent="-114300" algn="l" rtl="0">
              <a:spcBef>
                <a:spcPts val="0"/>
              </a:spcBef>
              <a:spcAft>
                <a:spcPts val="0"/>
              </a:spcAft>
              <a:buNone/>
            </a:pPr>
            <a:endParaRPr sz="1200" dirty="0">
              <a:latin typeface="Montserrat"/>
              <a:ea typeface="Montserrat"/>
              <a:cs typeface="Montserrat"/>
              <a:sym typeface="Montserrat"/>
            </a:endParaRPr>
          </a:p>
          <a:p>
            <a:pPr marL="285750" lvl="0" indent="-190500" algn="l" rtl="0">
              <a:spcBef>
                <a:spcPts val="0"/>
              </a:spcBef>
              <a:spcAft>
                <a:spcPts val="0"/>
              </a:spcAft>
              <a:buSzPts val="1200"/>
              <a:buFont typeface="Montserrat"/>
              <a:buChar char="●"/>
            </a:pPr>
            <a:r>
              <a:rPr lang="en" sz="1200">
                <a:latin typeface="Montserrat"/>
                <a:ea typeface="Montserrat"/>
                <a:cs typeface="Montserrat"/>
                <a:sym typeface="Montserrat"/>
              </a:rPr>
              <a:t>Flexible Firewall Sizing</a:t>
            </a:r>
            <a:endParaRPr sz="1200" dirty="0">
              <a:latin typeface="Montserrat"/>
              <a:ea typeface="Montserrat"/>
              <a:cs typeface="Montserrat"/>
              <a:sym typeface="Montserrat"/>
            </a:endParaRPr>
          </a:p>
          <a:p>
            <a:pPr marL="285750" lvl="0" indent="-114300" algn="l" rtl="0">
              <a:spcBef>
                <a:spcPts val="0"/>
              </a:spcBef>
              <a:spcAft>
                <a:spcPts val="0"/>
              </a:spcAft>
              <a:buNone/>
            </a:pPr>
            <a:endParaRPr sz="1200" dirty="0">
              <a:latin typeface="Montserrat"/>
              <a:ea typeface="Montserrat"/>
              <a:cs typeface="Montserrat"/>
              <a:sym typeface="Montserrat"/>
            </a:endParaRPr>
          </a:p>
          <a:p>
            <a:pPr marL="285750" lvl="0" indent="-190500" algn="l" rtl="0">
              <a:spcBef>
                <a:spcPts val="0"/>
              </a:spcBef>
              <a:spcAft>
                <a:spcPts val="0"/>
              </a:spcAft>
              <a:buSzPts val="1200"/>
              <a:buFont typeface="Montserrat"/>
              <a:buChar char="●"/>
            </a:pPr>
            <a:r>
              <a:rPr lang="en" sz="1200">
                <a:latin typeface="Montserrat"/>
                <a:ea typeface="Montserrat"/>
                <a:cs typeface="Montserrat"/>
                <a:sym typeface="Montserrat"/>
              </a:rPr>
              <a:t>A la Carte Security Services &amp; Panorama</a:t>
            </a:r>
            <a:endParaRPr sz="1200" dirty="0">
              <a:latin typeface="Montserrat"/>
              <a:ea typeface="Montserrat"/>
              <a:cs typeface="Montserrat"/>
              <a:sym typeface="Montserrat"/>
            </a:endParaRPr>
          </a:p>
          <a:p>
            <a:pPr marL="0" lvl="0" indent="0" algn="l" rtl="0">
              <a:spcBef>
                <a:spcPts val="0"/>
              </a:spcBef>
              <a:spcAft>
                <a:spcPts val="0"/>
              </a:spcAft>
              <a:buNone/>
            </a:pPr>
            <a:endParaRPr sz="1200" dirty="0">
              <a:latin typeface="Montserrat"/>
              <a:ea typeface="Montserrat"/>
              <a:cs typeface="Montserrat"/>
              <a:sym typeface="Montserrat"/>
            </a:endParaRPr>
          </a:p>
          <a:p>
            <a:pPr marL="285750" lvl="0" indent="-190500" algn="l" rtl="0">
              <a:spcBef>
                <a:spcPts val="0"/>
              </a:spcBef>
              <a:spcAft>
                <a:spcPts val="0"/>
              </a:spcAft>
              <a:buSzPts val="1200"/>
              <a:buFont typeface="Montserrat"/>
              <a:buChar char="●"/>
            </a:pPr>
            <a:r>
              <a:rPr lang="en" sz="1200">
                <a:latin typeface="Montserrat"/>
                <a:ea typeface="Montserrat"/>
                <a:cs typeface="Montserrat"/>
                <a:sym typeface="Montserrat"/>
              </a:rPr>
              <a:t>Simplified Procurement Process &amp; Resource Tracking</a:t>
            </a:r>
            <a:endParaRPr sz="1200" dirty="0">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p:txBody>
      </p:sp>
      <p:sp>
        <p:nvSpPr>
          <p:cNvPr id="797" name="Google Shape;797;p77"/>
          <p:cNvSpPr/>
          <p:nvPr/>
        </p:nvSpPr>
        <p:spPr>
          <a:xfrm>
            <a:off x="6442291" y="1099275"/>
            <a:ext cx="54900" cy="3246300"/>
          </a:xfrm>
          <a:prstGeom prst="rect">
            <a:avLst/>
          </a:prstGeom>
          <a:gradFill>
            <a:gsLst>
              <a:gs pos="0">
                <a:srgbClr val="FFFFFF"/>
              </a:gs>
              <a:gs pos="46000">
                <a:srgbClr val="B7B7B7"/>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98" name="Google Shape;798;p77"/>
          <p:cNvPicPr preferRelativeResize="0"/>
          <p:nvPr/>
        </p:nvPicPr>
        <p:blipFill rotWithShape="1">
          <a:blip r:embed="rId15">
            <a:alphaModFix/>
          </a:blip>
          <a:srcRect/>
          <a:stretch/>
        </p:blipFill>
        <p:spPr>
          <a:xfrm>
            <a:off x="2734913" y="1181050"/>
            <a:ext cx="541012" cy="446100"/>
          </a:xfrm>
          <a:prstGeom prst="rect">
            <a:avLst/>
          </a:prstGeom>
          <a:noFill/>
          <a:ln>
            <a:noFill/>
          </a:ln>
        </p:spPr>
      </p:pic>
      <p:sp>
        <p:nvSpPr>
          <p:cNvPr id="799" name="Google Shape;799;p77"/>
          <p:cNvSpPr txBox="1"/>
          <p:nvPr/>
        </p:nvSpPr>
        <p:spPr>
          <a:xfrm>
            <a:off x="2046936" y="1651442"/>
            <a:ext cx="1917000" cy="249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800" b="1" i="0" u="none" strike="noStrike" cap="none">
                <a:solidFill>
                  <a:srgbClr val="000000"/>
                </a:solidFill>
                <a:latin typeface="Montserrat"/>
                <a:ea typeface="Montserrat"/>
                <a:cs typeface="Montserrat"/>
                <a:sym typeface="Montserrat"/>
              </a:rPr>
              <a:t>VM Panorama </a:t>
            </a:r>
            <a:r>
              <a:rPr lang="en" sz="800" b="1">
                <a:latin typeface="Montserrat"/>
                <a:ea typeface="Montserrat"/>
                <a:cs typeface="Montserrat"/>
                <a:sym typeface="Montserrat"/>
              </a:rPr>
              <a:t>Log Collector</a:t>
            </a:r>
            <a:endParaRPr sz="800" b="1" i="0" u="none" strike="noStrike" cap="none" dirty="0">
              <a:solidFill>
                <a:srgbClr val="000000"/>
              </a:solidFill>
              <a:latin typeface="Montserrat"/>
              <a:ea typeface="Montserrat"/>
              <a:cs typeface="Montserrat"/>
              <a:sym typeface="Montserrat"/>
            </a:endParaRPr>
          </a:p>
        </p:txBody>
      </p:sp>
      <p:pic>
        <p:nvPicPr>
          <p:cNvPr id="800" name="Google Shape;800;p77"/>
          <p:cNvPicPr preferRelativeResize="0"/>
          <p:nvPr/>
        </p:nvPicPr>
        <p:blipFill rotWithShape="1">
          <a:blip r:embed="rId16">
            <a:alphaModFix/>
          </a:blip>
          <a:srcRect r="2334"/>
          <a:stretch/>
        </p:blipFill>
        <p:spPr>
          <a:xfrm>
            <a:off x="4796512" y="1954772"/>
            <a:ext cx="1297900" cy="1297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8"/>
          <p:cNvSpPr txBox="1"/>
          <p:nvPr/>
        </p:nvSpPr>
        <p:spPr>
          <a:xfrm>
            <a:off x="406850" y="803774"/>
            <a:ext cx="8302200" cy="3942600"/>
          </a:xfrm>
          <a:prstGeom prst="rect">
            <a:avLst/>
          </a:prstGeom>
          <a:solidFill>
            <a:srgbClr val="C9DAF8">
              <a:alpha val="22910"/>
            </a:srgbClr>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dirty="0">
              <a:solidFill>
                <a:schemeClr val="lt1"/>
              </a:solidFill>
              <a:latin typeface="Montserrat"/>
              <a:ea typeface="Montserrat"/>
              <a:cs typeface="Montserrat"/>
              <a:sym typeface="Montserrat"/>
            </a:endParaRPr>
          </a:p>
        </p:txBody>
      </p:sp>
      <p:pic>
        <p:nvPicPr>
          <p:cNvPr id="806" name="Google Shape;806;p78"/>
          <p:cNvPicPr preferRelativeResize="0"/>
          <p:nvPr/>
        </p:nvPicPr>
        <p:blipFill>
          <a:blip r:embed="rId3">
            <a:alphaModFix/>
          </a:blip>
          <a:stretch>
            <a:fillRect/>
          </a:stretch>
        </p:blipFill>
        <p:spPr>
          <a:xfrm>
            <a:off x="3336025" y="1361525"/>
            <a:ext cx="2204900" cy="1914091"/>
          </a:xfrm>
          <a:prstGeom prst="rect">
            <a:avLst/>
          </a:prstGeom>
          <a:noFill/>
          <a:ln>
            <a:noFill/>
          </a:ln>
          <a:effectLst>
            <a:outerShdw blurRad="57150" dist="19050" dir="5400000" algn="bl" rotWithShape="0">
              <a:srgbClr val="000000">
                <a:alpha val="50000"/>
              </a:srgbClr>
            </a:outerShdw>
          </a:effectLst>
        </p:spPr>
      </p:pic>
      <p:pic>
        <p:nvPicPr>
          <p:cNvPr id="807" name="Google Shape;807;p78"/>
          <p:cNvPicPr preferRelativeResize="0"/>
          <p:nvPr/>
        </p:nvPicPr>
        <p:blipFill rotWithShape="1">
          <a:blip r:embed="rId4">
            <a:alphaModFix/>
          </a:blip>
          <a:srcRect r="2372"/>
          <a:stretch/>
        </p:blipFill>
        <p:spPr>
          <a:xfrm>
            <a:off x="6677301" y="1827052"/>
            <a:ext cx="920675" cy="918600"/>
          </a:xfrm>
          <a:prstGeom prst="rect">
            <a:avLst/>
          </a:prstGeom>
          <a:noFill/>
          <a:ln>
            <a:noFill/>
          </a:ln>
        </p:spPr>
      </p:pic>
      <p:sp>
        <p:nvSpPr>
          <p:cNvPr id="808" name="Google Shape;808;p78"/>
          <p:cNvSpPr/>
          <p:nvPr/>
        </p:nvSpPr>
        <p:spPr>
          <a:xfrm flipH="1">
            <a:off x="5464729" y="1131960"/>
            <a:ext cx="740211" cy="400802"/>
          </a:xfrm>
          <a:custGeom>
            <a:avLst/>
            <a:gdLst/>
            <a:ahLst/>
            <a:cxnLst/>
            <a:rect l="l" t="t" r="r" b="b"/>
            <a:pathLst>
              <a:path w="765076" h="414266" extrusionOk="0">
                <a:moveTo>
                  <a:pt x="331383" y="0"/>
                </a:moveTo>
                <a:cubicBezTo>
                  <a:pt x="388581" y="0"/>
                  <a:pt x="440364" y="23184"/>
                  <a:pt x="477848" y="60668"/>
                </a:cubicBezTo>
                <a:lnTo>
                  <a:pt x="496107" y="87750"/>
                </a:lnTo>
                <a:lnTo>
                  <a:pt x="519930" y="82940"/>
                </a:lnTo>
                <a:cubicBezTo>
                  <a:pt x="565677" y="82940"/>
                  <a:pt x="607092" y="101483"/>
                  <a:pt x="637072" y="131462"/>
                </a:cubicBezTo>
                <a:lnTo>
                  <a:pt x="671996" y="183262"/>
                </a:lnTo>
                <a:lnTo>
                  <a:pt x="699578" y="188831"/>
                </a:lnTo>
                <a:cubicBezTo>
                  <a:pt x="738069" y="205111"/>
                  <a:pt x="765076" y="243223"/>
                  <a:pt x="765076" y="287644"/>
                </a:cubicBezTo>
                <a:cubicBezTo>
                  <a:pt x="765076" y="346872"/>
                  <a:pt x="717063" y="394885"/>
                  <a:pt x="657835" y="394885"/>
                </a:cubicBezTo>
                <a:cubicBezTo>
                  <a:pt x="643028" y="394885"/>
                  <a:pt x="628922" y="391884"/>
                  <a:pt x="616092" y="386458"/>
                </a:cubicBezTo>
                <a:lnTo>
                  <a:pt x="611221" y="383173"/>
                </a:lnTo>
                <a:lnTo>
                  <a:pt x="584414" y="401247"/>
                </a:lnTo>
                <a:cubicBezTo>
                  <a:pt x="564594" y="409630"/>
                  <a:pt x="542803" y="414266"/>
                  <a:pt x="519930" y="414266"/>
                </a:cubicBezTo>
                <a:cubicBezTo>
                  <a:pt x="497057" y="414266"/>
                  <a:pt x="475266" y="409630"/>
                  <a:pt x="455447" y="401247"/>
                </a:cubicBezTo>
                <a:lnTo>
                  <a:pt x="431311" y="384975"/>
                </a:lnTo>
                <a:lnTo>
                  <a:pt x="412008" y="397988"/>
                </a:lnTo>
                <a:cubicBezTo>
                  <a:pt x="387227" y="408470"/>
                  <a:pt x="359982" y="414266"/>
                  <a:pt x="331383" y="414266"/>
                </a:cubicBezTo>
                <a:cubicBezTo>
                  <a:pt x="302784" y="414266"/>
                  <a:pt x="275539" y="408470"/>
                  <a:pt x="250758" y="397988"/>
                </a:cubicBezTo>
                <a:lnTo>
                  <a:pt x="208466" y="369474"/>
                </a:lnTo>
                <a:lnTo>
                  <a:pt x="205105" y="371740"/>
                </a:lnTo>
                <a:cubicBezTo>
                  <a:pt x="187442" y="379211"/>
                  <a:pt x="168023" y="383342"/>
                  <a:pt x="147638" y="383342"/>
                </a:cubicBezTo>
                <a:cubicBezTo>
                  <a:pt x="66100" y="383342"/>
                  <a:pt x="0" y="317242"/>
                  <a:pt x="0" y="235704"/>
                </a:cubicBezTo>
                <a:cubicBezTo>
                  <a:pt x="0" y="154166"/>
                  <a:pt x="66100" y="88066"/>
                  <a:pt x="147638" y="88066"/>
                </a:cubicBezTo>
                <a:lnTo>
                  <a:pt x="164192" y="91408"/>
                </a:lnTo>
                <a:lnTo>
                  <a:pt x="184918" y="60668"/>
                </a:lnTo>
                <a:cubicBezTo>
                  <a:pt x="222402" y="23184"/>
                  <a:pt x="274185" y="0"/>
                  <a:pt x="331383" y="0"/>
                </a:cubicBezTo>
                <a:close/>
              </a:path>
            </a:pathLst>
          </a:custGeom>
          <a:gradFill>
            <a:gsLst>
              <a:gs pos="0">
                <a:srgbClr val="FFFFFF">
                  <a:alpha val="0"/>
                </a:srgbClr>
              </a:gs>
              <a:gs pos="2000">
                <a:srgbClr val="FFFFFF">
                  <a:alpha val="0"/>
                </a:srgbClr>
              </a:gs>
              <a:gs pos="22000">
                <a:srgbClr val="FFFFFF"/>
              </a:gs>
              <a:gs pos="72000">
                <a:srgbClr val="FFFFFF"/>
              </a:gs>
              <a:gs pos="98000">
                <a:srgbClr val="FFFFFF">
                  <a:alpha val="0"/>
                </a:srgbClr>
              </a:gs>
              <a:gs pos="100000">
                <a:srgbClr val="FFFFFF">
                  <a:alpha val="0"/>
                </a:srgbClr>
              </a:gs>
            </a:gsLst>
            <a:lin ang="1619866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dirty="0">
              <a:solidFill>
                <a:schemeClr val="lt1"/>
              </a:solidFill>
            </a:endParaRPr>
          </a:p>
        </p:txBody>
      </p:sp>
      <p:pic>
        <p:nvPicPr>
          <p:cNvPr id="809" name="Google Shape;809;p78"/>
          <p:cNvPicPr preferRelativeResize="0"/>
          <p:nvPr/>
        </p:nvPicPr>
        <p:blipFill rotWithShape="1">
          <a:blip r:embed="rId4">
            <a:alphaModFix/>
          </a:blip>
          <a:srcRect r="2372"/>
          <a:stretch/>
        </p:blipFill>
        <p:spPr>
          <a:xfrm>
            <a:off x="5600494" y="977640"/>
            <a:ext cx="920675" cy="918600"/>
          </a:xfrm>
          <a:prstGeom prst="rect">
            <a:avLst/>
          </a:prstGeom>
          <a:noFill/>
          <a:ln>
            <a:noFill/>
          </a:ln>
        </p:spPr>
      </p:pic>
      <p:sp>
        <p:nvSpPr>
          <p:cNvPr id="810" name="Google Shape;810;p78"/>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Panorama - Centralized Visibility and Management</a:t>
            </a:r>
            <a:endParaRPr dirty="0"/>
          </a:p>
        </p:txBody>
      </p:sp>
      <p:sp>
        <p:nvSpPr>
          <p:cNvPr id="811" name="Google Shape;811;p78"/>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r>
              <a:rPr lang="en" b="0"/>
              <a:t>  |  © 2021 Palo Alto Networks, Inc. All rights reserved.</a:t>
            </a:r>
            <a:endParaRPr dirty="0"/>
          </a:p>
        </p:txBody>
      </p:sp>
      <p:sp>
        <p:nvSpPr>
          <p:cNvPr id="812" name="Google Shape;812;p78"/>
          <p:cNvSpPr/>
          <p:nvPr/>
        </p:nvSpPr>
        <p:spPr>
          <a:xfrm flipH="1">
            <a:off x="6545751" y="2804353"/>
            <a:ext cx="1407740" cy="762249"/>
          </a:xfrm>
          <a:custGeom>
            <a:avLst/>
            <a:gdLst/>
            <a:ahLst/>
            <a:cxnLst/>
            <a:rect l="l" t="t" r="r" b="b"/>
            <a:pathLst>
              <a:path w="765076" h="414266" extrusionOk="0">
                <a:moveTo>
                  <a:pt x="331383" y="0"/>
                </a:moveTo>
                <a:cubicBezTo>
                  <a:pt x="388581" y="0"/>
                  <a:pt x="440364" y="23184"/>
                  <a:pt x="477848" y="60668"/>
                </a:cubicBezTo>
                <a:lnTo>
                  <a:pt x="496107" y="87750"/>
                </a:lnTo>
                <a:lnTo>
                  <a:pt x="519930" y="82940"/>
                </a:lnTo>
                <a:cubicBezTo>
                  <a:pt x="565677" y="82940"/>
                  <a:pt x="607092" y="101483"/>
                  <a:pt x="637072" y="131462"/>
                </a:cubicBezTo>
                <a:lnTo>
                  <a:pt x="671996" y="183262"/>
                </a:lnTo>
                <a:lnTo>
                  <a:pt x="699578" y="188831"/>
                </a:lnTo>
                <a:cubicBezTo>
                  <a:pt x="738069" y="205111"/>
                  <a:pt x="765076" y="243223"/>
                  <a:pt x="765076" y="287644"/>
                </a:cubicBezTo>
                <a:cubicBezTo>
                  <a:pt x="765076" y="346872"/>
                  <a:pt x="717063" y="394885"/>
                  <a:pt x="657835" y="394885"/>
                </a:cubicBezTo>
                <a:cubicBezTo>
                  <a:pt x="643028" y="394885"/>
                  <a:pt x="628922" y="391884"/>
                  <a:pt x="616092" y="386458"/>
                </a:cubicBezTo>
                <a:lnTo>
                  <a:pt x="611221" y="383173"/>
                </a:lnTo>
                <a:lnTo>
                  <a:pt x="584414" y="401247"/>
                </a:lnTo>
                <a:cubicBezTo>
                  <a:pt x="564594" y="409630"/>
                  <a:pt x="542803" y="414266"/>
                  <a:pt x="519930" y="414266"/>
                </a:cubicBezTo>
                <a:cubicBezTo>
                  <a:pt x="497057" y="414266"/>
                  <a:pt x="475266" y="409630"/>
                  <a:pt x="455447" y="401247"/>
                </a:cubicBezTo>
                <a:lnTo>
                  <a:pt x="431311" y="384975"/>
                </a:lnTo>
                <a:lnTo>
                  <a:pt x="412008" y="397988"/>
                </a:lnTo>
                <a:cubicBezTo>
                  <a:pt x="387227" y="408470"/>
                  <a:pt x="359982" y="414266"/>
                  <a:pt x="331383" y="414266"/>
                </a:cubicBezTo>
                <a:cubicBezTo>
                  <a:pt x="302784" y="414266"/>
                  <a:pt x="275539" y="408470"/>
                  <a:pt x="250758" y="397988"/>
                </a:cubicBezTo>
                <a:lnTo>
                  <a:pt x="208466" y="369474"/>
                </a:lnTo>
                <a:lnTo>
                  <a:pt x="205105" y="371740"/>
                </a:lnTo>
                <a:cubicBezTo>
                  <a:pt x="187442" y="379211"/>
                  <a:pt x="168023" y="383342"/>
                  <a:pt x="147638" y="383342"/>
                </a:cubicBezTo>
                <a:cubicBezTo>
                  <a:pt x="66100" y="383342"/>
                  <a:pt x="0" y="317242"/>
                  <a:pt x="0" y="235704"/>
                </a:cubicBezTo>
                <a:cubicBezTo>
                  <a:pt x="0" y="154166"/>
                  <a:pt x="66100" y="88066"/>
                  <a:pt x="147638" y="88066"/>
                </a:cubicBezTo>
                <a:lnTo>
                  <a:pt x="164192" y="91408"/>
                </a:lnTo>
                <a:lnTo>
                  <a:pt x="184918" y="60668"/>
                </a:lnTo>
                <a:cubicBezTo>
                  <a:pt x="222402" y="23184"/>
                  <a:pt x="274185" y="0"/>
                  <a:pt x="331383" y="0"/>
                </a:cubicBezTo>
                <a:close/>
              </a:path>
            </a:pathLst>
          </a:custGeom>
          <a:gradFill>
            <a:gsLst>
              <a:gs pos="0">
                <a:srgbClr val="FFFFFF">
                  <a:alpha val="0"/>
                </a:srgbClr>
              </a:gs>
              <a:gs pos="2000">
                <a:srgbClr val="FFFFFF">
                  <a:alpha val="0"/>
                </a:srgbClr>
              </a:gs>
              <a:gs pos="22000">
                <a:srgbClr val="FFFFFF"/>
              </a:gs>
              <a:gs pos="72000">
                <a:srgbClr val="FFFFFF"/>
              </a:gs>
              <a:gs pos="98000">
                <a:srgbClr val="FFFFFF">
                  <a:alpha val="0"/>
                </a:srgbClr>
              </a:gs>
              <a:gs pos="100000">
                <a:srgbClr val="FFFFFF">
                  <a:alpha val="0"/>
                </a:srgbClr>
              </a:gs>
            </a:gsLst>
            <a:lin ang="1619866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dirty="0">
              <a:solidFill>
                <a:schemeClr val="lt1"/>
              </a:solidFill>
            </a:endParaRPr>
          </a:p>
        </p:txBody>
      </p:sp>
      <p:sp>
        <p:nvSpPr>
          <p:cNvPr id="813" name="Google Shape;813;p78"/>
          <p:cNvSpPr/>
          <p:nvPr/>
        </p:nvSpPr>
        <p:spPr>
          <a:xfrm>
            <a:off x="6706059" y="1104390"/>
            <a:ext cx="920004" cy="498155"/>
          </a:xfrm>
          <a:custGeom>
            <a:avLst/>
            <a:gdLst/>
            <a:ahLst/>
            <a:cxnLst/>
            <a:rect l="l" t="t" r="r" b="b"/>
            <a:pathLst>
              <a:path w="765076" h="414266" extrusionOk="0">
                <a:moveTo>
                  <a:pt x="331383" y="0"/>
                </a:moveTo>
                <a:cubicBezTo>
                  <a:pt x="388581" y="0"/>
                  <a:pt x="440364" y="23184"/>
                  <a:pt x="477848" y="60668"/>
                </a:cubicBezTo>
                <a:lnTo>
                  <a:pt x="496107" y="87750"/>
                </a:lnTo>
                <a:lnTo>
                  <a:pt x="519930" y="82940"/>
                </a:lnTo>
                <a:cubicBezTo>
                  <a:pt x="565677" y="82940"/>
                  <a:pt x="607092" y="101483"/>
                  <a:pt x="637072" y="131462"/>
                </a:cubicBezTo>
                <a:lnTo>
                  <a:pt x="671996" y="183262"/>
                </a:lnTo>
                <a:lnTo>
                  <a:pt x="699578" y="188831"/>
                </a:lnTo>
                <a:cubicBezTo>
                  <a:pt x="738069" y="205111"/>
                  <a:pt x="765076" y="243223"/>
                  <a:pt x="765076" y="287644"/>
                </a:cubicBezTo>
                <a:cubicBezTo>
                  <a:pt x="765076" y="346872"/>
                  <a:pt x="717063" y="394885"/>
                  <a:pt x="657835" y="394885"/>
                </a:cubicBezTo>
                <a:cubicBezTo>
                  <a:pt x="643028" y="394885"/>
                  <a:pt x="628922" y="391884"/>
                  <a:pt x="616092" y="386458"/>
                </a:cubicBezTo>
                <a:lnTo>
                  <a:pt x="611221" y="383173"/>
                </a:lnTo>
                <a:lnTo>
                  <a:pt x="584414" y="401247"/>
                </a:lnTo>
                <a:cubicBezTo>
                  <a:pt x="564594" y="409630"/>
                  <a:pt x="542803" y="414266"/>
                  <a:pt x="519930" y="414266"/>
                </a:cubicBezTo>
                <a:cubicBezTo>
                  <a:pt x="497057" y="414266"/>
                  <a:pt x="475266" y="409630"/>
                  <a:pt x="455447" y="401247"/>
                </a:cubicBezTo>
                <a:lnTo>
                  <a:pt x="431311" y="384975"/>
                </a:lnTo>
                <a:lnTo>
                  <a:pt x="412008" y="397988"/>
                </a:lnTo>
                <a:cubicBezTo>
                  <a:pt x="387227" y="408470"/>
                  <a:pt x="359982" y="414266"/>
                  <a:pt x="331383" y="414266"/>
                </a:cubicBezTo>
                <a:cubicBezTo>
                  <a:pt x="302784" y="414266"/>
                  <a:pt x="275539" y="408470"/>
                  <a:pt x="250758" y="397988"/>
                </a:cubicBezTo>
                <a:lnTo>
                  <a:pt x="208466" y="369474"/>
                </a:lnTo>
                <a:lnTo>
                  <a:pt x="205105" y="371740"/>
                </a:lnTo>
                <a:cubicBezTo>
                  <a:pt x="187442" y="379211"/>
                  <a:pt x="168023" y="383342"/>
                  <a:pt x="147638" y="383342"/>
                </a:cubicBezTo>
                <a:cubicBezTo>
                  <a:pt x="66100" y="383342"/>
                  <a:pt x="0" y="317242"/>
                  <a:pt x="0" y="235704"/>
                </a:cubicBezTo>
                <a:cubicBezTo>
                  <a:pt x="0" y="154166"/>
                  <a:pt x="66100" y="88066"/>
                  <a:pt x="147638" y="88066"/>
                </a:cubicBezTo>
                <a:lnTo>
                  <a:pt x="164192" y="91408"/>
                </a:lnTo>
                <a:lnTo>
                  <a:pt x="184918" y="60668"/>
                </a:lnTo>
                <a:cubicBezTo>
                  <a:pt x="222402" y="23184"/>
                  <a:pt x="274185" y="0"/>
                  <a:pt x="331383" y="0"/>
                </a:cubicBezTo>
                <a:close/>
              </a:path>
            </a:pathLst>
          </a:custGeom>
          <a:gradFill>
            <a:gsLst>
              <a:gs pos="0">
                <a:srgbClr val="FFFFFF">
                  <a:alpha val="0"/>
                </a:srgbClr>
              </a:gs>
              <a:gs pos="2000">
                <a:srgbClr val="FFFFFF">
                  <a:alpha val="0"/>
                </a:srgbClr>
              </a:gs>
              <a:gs pos="22000">
                <a:srgbClr val="FFFFFF"/>
              </a:gs>
              <a:gs pos="72000">
                <a:srgbClr val="FFFFFF"/>
              </a:gs>
              <a:gs pos="98000">
                <a:srgbClr val="FFFFFF">
                  <a:alpha val="0"/>
                </a:srgbClr>
              </a:gs>
              <a:gs pos="100000">
                <a:srgbClr val="FFFFFF">
                  <a:alpha val="0"/>
                </a:srgbClr>
              </a:gs>
            </a:gsLst>
            <a:lin ang="1619866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814" name="Google Shape;814;p78"/>
          <p:cNvSpPr/>
          <p:nvPr/>
        </p:nvSpPr>
        <p:spPr>
          <a:xfrm>
            <a:off x="6419351" y="1184600"/>
            <a:ext cx="834300" cy="8343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a:ea typeface="Arial"/>
              <a:cs typeface="Arial"/>
              <a:sym typeface="Arial"/>
            </a:endParaRPr>
          </a:p>
        </p:txBody>
      </p:sp>
      <p:sp>
        <p:nvSpPr>
          <p:cNvPr id="815" name="Google Shape;815;p78"/>
          <p:cNvSpPr/>
          <p:nvPr/>
        </p:nvSpPr>
        <p:spPr>
          <a:xfrm>
            <a:off x="6773213" y="3108154"/>
            <a:ext cx="740100" cy="7401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a:ea typeface="Arial"/>
              <a:cs typeface="Arial"/>
              <a:sym typeface="Arial"/>
            </a:endParaRPr>
          </a:p>
        </p:txBody>
      </p:sp>
      <p:pic>
        <p:nvPicPr>
          <p:cNvPr id="816" name="Google Shape;816;p78"/>
          <p:cNvPicPr preferRelativeResize="0"/>
          <p:nvPr/>
        </p:nvPicPr>
        <p:blipFill rotWithShape="1">
          <a:blip r:embed="rId5">
            <a:alphaModFix/>
          </a:blip>
          <a:srcRect/>
          <a:stretch/>
        </p:blipFill>
        <p:spPr>
          <a:xfrm>
            <a:off x="5778474" y="1200218"/>
            <a:ext cx="564700" cy="354957"/>
          </a:xfrm>
          <a:prstGeom prst="rect">
            <a:avLst/>
          </a:prstGeom>
          <a:noFill/>
          <a:ln>
            <a:noFill/>
          </a:ln>
        </p:spPr>
      </p:pic>
      <p:sp>
        <p:nvSpPr>
          <p:cNvPr id="817" name="Google Shape;817;p78"/>
          <p:cNvSpPr txBox="1"/>
          <p:nvPr/>
        </p:nvSpPr>
        <p:spPr>
          <a:xfrm>
            <a:off x="5520900" y="1841517"/>
            <a:ext cx="11097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i="0" u="none" strike="noStrike" cap="none">
                <a:solidFill>
                  <a:schemeClr val="dk2"/>
                </a:solidFill>
                <a:latin typeface="Montserrat"/>
                <a:ea typeface="Montserrat"/>
                <a:cs typeface="Montserrat"/>
                <a:sym typeface="Montserrat"/>
              </a:rPr>
              <a:t>Private Cloud </a:t>
            </a:r>
            <a:endParaRPr dirty="0">
              <a:solidFill>
                <a:schemeClr val="dk2"/>
              </a:solidFill>
              <a:latin typeface="Montserrat"/>
              <a:ea typeface="Montserrat"/>
              <a:cs typeface="Montserrat"/>
              <a:sym typeface="Montserrat"/>
            </a:endParaRPr>
          </a:p>
        </p:txBody>
      </p:sp>
      <p:pic>
        <p:nvPicPr>
          <p:cNvPr id="818" name="Google Shape;818;p78"/>
          <p:cNvPicPr preferRelativeResize="0"/>
          <p:nvPr/>
        </p:nvPicPr>
        <p:blipFill rotWithShape="1">
          <a:blip r:embed="rId4">
            <a:alphaModFix/>
          </a:blip>
          <a:srcRect r="2372"/>
          <a:stretch/>
        </p:blipFill>
        <p:spPr>
          <a:xfrm>
            <a:off x="1329106" y="1843965"/>
            <a:ext cx="920675" cy="918600"/>
          </a:xfrm>
          <a:prstGeom prst="rect">
            <a:avLst/>
          </a:prstGeom>
          <a:noFill/>
          <a:ln>
            <a:noFill/>
          </a:ln>
        </p:spPr>
      </p:pic>
      <p:sp>
        <p:nvSpPr>
          <p:cNvPr id="819" name="Google Shape;819;p78"/>
          <p:cNvSpPr/>
          <p:nvPr/>
        </p:nvSpPr>
        <p:spPr>
          <a:xfrm>
            <a:off x="7601726" y="1701664"/>
            <a:ext cx="920004" cy="498155"/>
          </a:xfrm>
          <a:custGeom>
            <a:avLst/>
            <a:gdLst/>
            <a:ahLst/>
            <a:cxnLst/>
            <a:rect l="l" t="t" r="r" b="b"/>
            <a:pathLst>
              <a:path w="765076" h="414266" extrusionOk="0">
                <a:moveTo>
                  <a:pt x="331383" y="0"/>
                </a:moveTo>
                <a:cubicBezTo>
                  <a:pt x="388581" y="0"/>
                  <a:pt x="440364" y="23184"/>
                  <a:pt x="477848" y="60668"/>
                </a:cubicBezTo>
                <a:lnTo>
                  <a:pt x="496107" y="87750"/>
                </a:lnTo>
                <a:lnTo>
                  <a:pt x="519930" y="82940"/>
                </a:lnTo>
                <a:cubicBezTo>
                  <a:pt x="565677" y="82940"/>
                  <a:pt x="607092" y="101483"/>
                  <a:pt x="637072" y="131462"/>
                </a:cubicBezTo>
                <a:lnTo>
                  <a:pt x="671996" y="183262"/>
                </a:lnTo>
                <a:lnTo>
                  <a:pt x="699578" y="188831"/>
                </a:lnTo>
                <a:cubicBezTo>
                  <a:pt x="738069" y="205111"/>
                  <a:pt x="765076" y="243223"/>
                  <a:pt x="765076" y="287644"/>
                </a:cubicBezTo>
                <a:cubicBezTo>
                  <a:pt x="765076" y="346872"/>
                  <a:pt x="717063" y="394885"/>
                  <a:pt x="657835" y="394885"/>
                </a:cubicBezTo>
                <a:cubicBezTo>
                  <a:pt x="643028" y="394885"/>
                  <a:pt x="628922" y="391884"/>
                  <a:pt x="616092" y="386458"/>
                </a:cubicBezTo>
                <a:lnTo>
                  <a:pt x="611221" y="383173"/>
                </a:lnTo>
                <a:lnTo>
                  <a:pt x="584414" y="401247"/>
                </a:lnTo>
                <a:cubicBezTo>
                  <a:pt x="564594" y="409630"/>
                  <a:pt x="542803" y="414266"/>
                  <a:pt x="519930" y="414266"/>
                </a:cubicBezTo>
                <a:cubicBezTo>
                  <a:pt x="497057" y="414266"/>
                  <a:pt x="475266" y="409630"/>
                  <a:pt x="455447" y="401247"/>
                </a:cubicBezTo>
                <a:lnTo>
                  <a:pt x="431311" y="384975"/>
                </a:lnTo>
                <a:lnTo>
                  <a:pt x="412008" y="397988"/>
                </a:lnTo>
                <a:cubicBezTo>
                  <a:pt x="387227" y="408470"/>
                  <a:pt x="359982" y="414266"/>
                  <a:pt x="331383" y="414266"/>
                </a:cubicBezTo>
                <a:cubicBezTo>
                  <a:pt x="302784" y="414266"/>
                  <a:pt x="275539" y="408470"/>
                  <a:pt x="250758" y="397988"/>
                </a:cubicBezTo>
                <a:lnTo>
                  <a:pt x="208466" y="369474"/>
                </a:lnTo>
                <a:lnTo>
                  <a:pt x="205105" y="371740"/>
                </a:lnTo>
                <a:cubicBezTo>
                  <a:pt x="187442" y="379211"/>
                  <a:pt x="168023" y="383342"/>
                  <a:pt x="147638" y="383342"/>
                </a:cubicBezTo>
                <a:cubicBezTo>
                  <a:pt x="66100" y="383342"/>
                  <a:pt x="0" y="317242"/>
                  <a:pt x="0" y="235704"/>
                </a:cubicBezTo>
                <a:cubicBezTo>
                  <a:pt x="0" y="154166"/>
                  <a:pt x="66100" y="88066"/>
                  <a:pt x="147638" y="88066"/>
                </a:cubicBezTo>
                <a:lnTo>
                  <a:pt x="164192" y="91408"/>
                </a:lnTo>
                <a:lnTo>
                  <a:pt x="184918" y="60668"/>
                </a:lnTo>
                <a:cubicBezTo>
                  <a:pt x="222402" y="23184"/>
                  <a:pt x="274185" y="0"/>
                  <a:pt x="331383" y="0"/>
                </a:cubicBezTo>
                <a:close/>
              </a:path>
            </a:pathLst>
          </a:custGeom>
          <a:gradFill>
            <a:gsLst>
              <a:gs pos="0">
                <a:srgbClr val="FFFFFF">
                  <a:alpha val="0"/>
                </a:srgbClr>
              </a:gs>
              <a:gs pos="2000">
                <a:srgbClr val="FFFFFF">
                  <a:alpha val="0"/>
                </a:srgbClr>
              </a:gs>
              <a:gs pos="22000">
                <a:srgbClr val="FFFFFF"/>
              </a:gs>
              <a:gs pos="72000">
                <a:srgbClr val="FFFFFF"/>
              </a:gs>
              <a:gs pos="98000">
                <a:srgbClr val="FFFFFF">
                  <a:alpha val="0"/>
                </a:srgbClr>
              </a:gs>
              <a:gs pos="100000">
                <a:srgbClr val="FFFFFF">
                  <a:alpha val="0"/>
                </a:srgbClr>
              </a:gs>
            </a:gsLst>
            <a:lin ang="1619866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dirty="0">
              <a:solidFill>
                <a:schemeClr val="lt1"/>
              </a:solidFill>
            </a:endParaRPr>
          </a:p>
        </p:txBody>
      </p:sp>
      <p:pic>
        <p:nvPicPr>
          <p:cNvPr id="820" name="Google Shape;820;p78"/>
          <p:cNvPicPr preferRelativeResize="0"/>
          <p:nvPr/>
        </p:nvPicPr>
        <p:blipFill rotWithShape="1">
          <a:blip r:embed="rId4">
            <a:alphaModFix/>
          </a:blip>
          <a:srcRect r="2372"/>
          <a:stretch/>
        </p:blipFill>
        <p:spPr>
          <a:xfrm>
            <a:off x="2339157" y="2563790"/>
            <a:ext cx="920675" cy="918600"/>
          </a:xfrm>
          <a:prstGeom prst="rect">
            <a:avLst/>
          </a:prstGeom>
          <a:noFill/>
          <a:ln>
            <a:noFill/>
          </a:ln>
        </p:spPr>
      </p:pic>
      <p:pic>
        <p:nvPicPr>
          <p:cNvPr id="821" name="Google Shape;821;p78"/>
          <p:cNvPicPr preferRelativeResize="0"/>
          <p:nvPr/>
        </p:nvPicPr>
        <p:blipFill rotWithShape="1">
          <a:blip r:embed="rId4">
            <a:alphaModFix/>
          </a:blip>
          <a:srcRect r="2372"/>
          <a:stretch/>
        </p:blipFill>
        <p:spPr>
          <a:xfrm>
            <a:off x="2262957" y="908465"/>
            <a:ext cx="920675" cy="918600"/>
          </a:xfrm>
          <a:prstGeom prst="rect">
            <a:avLst/>
          </a:prstGeom>
          <a:noFill/>
          <a:ln>
            <a:noFill/>
          </a:ln>
        </p:spPr>
      </p:pic>
      <p:sp>
        <p:nvSpPr>
          <p:cNvPr id="822" name="Google Shape;822;p78"/>
          <p:cNvSpPr/>
          <p:nvPr/>
        </p:nvSpPr>
        <p:spPr>
          <a:xfrm>
            <a:off x="7451149" y="2129217"/>
            <a:ext cx="834300" cy="8343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a:ea typeface="Arial"/>
              <a:cs typeface="Arial"/>
              <a:sym typeface="Arial"/>
            </a:endParaRPr>
          </a:p>
        </p:txBody>
      </p:sp>
      <p:sp>
        <p:nvSpPr>
          <p:cNvPr id="823" name="Google Shape;823;p78"/>
          <p:cNvSpPr txBox="1"/>
          <p:nvPr/>
        </p:nvSpPr>
        <p:spPr>
          <a:xfrm>
            <a:off x="2116845" y="1801692"/>
            <a:ext cx="12129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i="0" u="none" strike="noStrike" cap="none">
                <a:solidFill>
                  <a:schemeClr val="dk2"/>
                </a:solidFill>
                <a:latin typeface="Montserrat"/>
                <a:ea typeface="Montserrat"/>
                <a:cs typeface="Montserrat"/>
                <a:sym typeface="Montserrat"/>
              </a:rPr>
              <a:t>Headquarters</a:t>
            </a:r>
            <a:endParaRPr dirty="0">
              <a:solidFill>
                <a:schemeClr val="dk2"/>
              </a:solidFill>
              <a:latin typeface="Montserrat"/>
              <a:ea typeface="Montserrat"/>
              <a:cs typeface="Montserrat"/>
              <a:sym typeface="Montserrat"/>
            </a:endParaRPr>
          </a:p>
        </p:txBody>
      </p:sp>
      <p:pic>
        <p:nvPicPr>
          <p:cNvPr id="824" name="Google Shape;824;p78"/>
          <p:cNvPicPr preferRelativeResize="0"/>
          <p:nvPr/>
        </p:nvPicPr>
        <p:blipFill rotWithShape="1">
          <a:blip r:embed="rId6">
            <a:alphaModFix/>
          </a:blip>
          <a:srcRect/>
          <a:stretch/>
        </p:blipFill>
        <p:spPr>
          <a:xfrm>
            <a:off x="2440945" y="1168752"/>
            <a:ext cx="564700" cy="408800"/>
          </a:xfrm>
          <a:prstGeom prst="rect">
            <a:avLst/>
          </a:prstGeom>
          <a:noFill/>
          <a:ln>
            <a:noFill/>
          </a:ln>
        </p:spPr>
      </p:pic>
      <p:pic>
        <p:nvPicPr>
          <p:cNvPr id="825" name="Google Shape;825;p78"/>
          <p:cNvPicPr preferRelativeResize="0"/>
          <p:nvPr/>
        </p:nvPicPr>
        <p:blipFill rotWithShape="1">
          <a:blip r:embed="rId7">
            <a:alphaModFix/>
          </a:blip>
          <a:srcRect/>
          <a:stretch/>
        </p:blipFill>
        <p:spPr>
          <a:xfrm>
            <a:off x="2558133" y="2787352"/>
            <a:ext cx="482724" cy="464675"/>
          </a:xfrm>
          <a:prstGeom prst="rect">
            <a:avLst/>
          </a:prstGeom>
          <a:noFill/>
          <a:ln>
            <a:noFill/>
          </a:ln>
        </p:spPr>
      </p:pic>
      <p:sp>
        <p:nvSpPr>
          <p:cNvPr id="826" name="Google Shape;826;p78"/>
          <p:cNvSpPr txBox="1"/>
          <p:nvPr/>
        </p:nvSpPr>
        <p:spPr>
          <a:xfrm>
            <a:off x="1179999" y="2775497"/>
            <a:ext cx="1212900" cy="196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a:solidFill>
                  <a:schemeClr val="dk2"/>
                </a:solidFill>
                <a:latin typeface="Montserrat"/>
                <a:ea typeface="Montserrat"/>
                <a:cs typeface="Montserrat"/>
                <a:sym typeface="Montserrat"/>
              </a:rPr>
              <a:t>Mobile Users</a:t>
            </a:r>
            <a:endParaRPr dirty="0">
              <a:solidFill>
                <a:schemeClr val="dk2"/>
              </a:solidFill>
              <a:latin typeface="Montserrat"/>
              <a:ea typeface="Montserrat"/>
              <a:cs typeface="Montserrat"/>
              <a:sym typeface="Montserrat"/>
            </a:endParaRPr>
          </a:p>
        </p:txBody>
      </p:sp>
      <p:pic>
        <p:nvPicPr>
          <p:cNvPr id="827" name="Google Shape;827;p78"/>
          <p:cNvPicPr preferRelativeResize="0"/>
          <p:nvPr/>
        </p:nvPicPr>
        <p:blipFill rotWithShape="1">
          <a:blip r:embed="rId8">
            <a:alphaModFix/>
          </a:blip>
          <a:srcRect t="25488" b="19602"/>
          <a:stretch/>
        </p:blipFill>
        <p:spPr>
          <a:xfrm>
            <a:off x="6785906" y="2101002"/>
            <a:ext cx="656825" cy="370725"/>
          </a:xfrm>
          <a:prstGeom prst="rect">
            <a:avLst/>
          </a:prstGeom>
          <a:noFill/>
          <a:ln>
            <a:noFill/>
          </a:ln>
        </p:spPr>
      </p:pic>
      <p:sp>
        <p:nvSpPr>
          <p:cNvPr id="828" name="Google Shape;828;p78"/>
          <p:cNvSpPr txBox="1"/>
          <p:nvPr/>
        </p:nvSpPr>
        <p:spPr>
          <a:xfrm>
            <a:off x="6609874" y="2758597"/>
            <a:ext cx="10089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i="0" u="none" strike="noStrike" cap="none">
                <a:solidFill>
                  <a:schemeClr val="dk2"/>
                </a:solidFill>
                <a:latin typeface="Montserrat"/>
                <a:ea typeface="Montserrat"/>
                <a:cs typeface="Montserrat"/>
                <a:sym typeface="Montserrat"/>
              </a:rPr>
              <a:t>Public Cloud </a:t>
            </a:r>
            <a:endParaRPr dirty="0">
              <a:solidFill>
                <a:schemeClr val="dk2"/>
              </a:solidFill>
              <a:latin typeface="Montserrat"/>
              <a:ea typeface="Montserrat"/>
              <a:cs typeface="Montserrat"/>
              <a:sym typeface="Montserrat"/>
            </a:endParaRPr>
          </a:p>
        </p:txBody>
      </p:sp>
      <p:sp>
        <p:nvSpPr>
          <p:cNvPr id="829" name="Google Shape;829;p78"/>
          <p:cNvSpPr txBox="1"/>
          <p:nvPr/>
        </p:nvSpPr>
        <p:spPr>
          <a:xfrm>
            <a:off x="2471145" y="3495490"/>
            <a:ext cx="656700" cy="19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i="0" u="none" strike="noStrike" cap="none">
                <a:solidFill>
                  <a:schemeClr val="dk2"/>
                </a:solidFill>
                <a:latin typeface="Montserrat"/>
                <a:ea typeface="Montserrat"/>
                <a:cs typeface="Montserrat"/>
                <a:sym typeface="Montserrat"/>
              </a:rPr>
              <a:t>Branch</a:t>
            </a:r>
            <a:endParaRPr dirty="0">
              <a:solidFill>
                <a:schemeClr val="dk2"/>
              </a:solidFill>
              <a:latin typeface="Montserrat"/>
              <a:ea typeface="Montserrat"/>
              <a:cs typeface="Montserrat"/>
              <a:sym typeface="Montserrat"/>
            </a:endParaRPr>
          </a:p>
        </p:txBody>
      </p:sp>
      <p:sp>
        <p:nvSpPr>
          <p:cNvPr id="830" name="Google Shape;830;p78"/>
          <p:cNvSpPr txBox="1"/>
          <p:nvPr/>
        </p:nvSpPr>
        <p:spPr>
          <a:xfrm>
            <a:off x="5551774" y="3495490"/>
            <a:ext cx="11097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a:solidFill>
                  <a:schemeClr val="dk2"/>
                </a:solidFill>
                <a:latin typeface="Montserrat"/>
                <a:ea typeface="Montserrat"/>
                <a:cs typeface="Montserrat"/>
                <a:sym typeface="Montserrat"/>
              </a:rPr>
              <a:t>Data Center/ Hybrid Cloud</a:t>
            </a:r>
            <a:endParaRPr dirty="0">
              <a:solidFill>
                <a:schemeClr val="dk2"/>
              </a:solidFill>
              <a:latin typeface="Montserrat"/>
              <a:ea typeface="Montserrat"/>
              <a:cs typeface="Montserrat"/>
              <a:sym typeface="Montserrat"/>
            </a:endParaRPr>
          </a:p>
        </p:txBody>
      </p:sp>
      <p:pic>
        <p:nvPicPr>
          <p:cNvPr id="831" name="Google Shape;831;p78"/>
          <p:cNvPicPr preferRelativeResize="0"/>
          <p:nvPr/>
        </p:nvPicPr>
        <p:blipFill rotWithShape="1">
          <a:blip r:embed="rId9">
            <a:alphaModFix/>
          </a:blip>
          <a:srcRect/>
          <a:stretch/>
        </p:blipFill>
        <p:spPr>
          <a:xfrm>
            <a:off x="1497350" y="2072479"/>
            <a:ext cx="564700" cy="434142"/>
          </a:xfrm>
          <a:prstGeom prst="rect">
            <a:avLst/>
          </a:prstGeom>
          <a:noFill/>
          <a:ln>
            <a:noFill/>
          </a:ln>
        </p:spPr>
      </p:pic>
      <p:pic>
        <p:nvPicPr>
          <p:cNvPr id="832" name="Google Shape;832;p78"/>
          <p:cNvPicPr preferRelativeResize="0"/>
          <p:nvPr/>
        </p:nvPicPr>
        <p:blipFill rotWithShape="1">
          <a:blip r:embed="rId10">
            <a:alphaModFix/>
          </a:blip>
          <a:srcRect/>
          <a:stretch/>
        </p:blipFill>
        <p:spPr>
          <a:xfrm>
            <a:off x="5788461" y="2859560"/>
            <a:ext cx="582651" cy="393743"/>
          </a:xfrm>
          <a:prstGeom prst="rect">
            <a:avLst/>
          </a:prstGeom>
          <a:noFill/>
          <a:ln>
            <a:noFill/>
          </a:ln>
        </p:spPr>
      </p:pic>
      <p:pic>
        <p:nvPicPr>
          <p:cNvPr id="833" name="Google Shape;833;p78"/>
          <p:cNvPicPr preferRelativeResize="0"/>
          <p:nvPr/>
        </p:nvPicPr>
        <p:blipFill rotWithShape="1">
          <a:blip r:embed="rId4">
            <a:alphaModFix/>
          </a:blip>
          <a:srcRect r="2372"/>
          <a:stretch/>
        </p:blipFill>
        <p:spPr>
          <a:xfrm>
            <a:off x="5614231" y="2563790"/>
            <a:ext cx="920675" cy="918600"/>
          </a:xfrm>
          <a:prstGeom prst="rect">
            <a:avLst/>
          </a:prstGeom>
          <a:noFill/>
          <a:ln>
            <a:noFill/>
          </a:ln>
        </p:spPr>
      </p:pic>
      <p:sp>
        <p:nvSpPr>
          <p:cNvPr id="834" name="Google Shape;834;p78"/>
          <p:cNvSpPr txBox="1"/>
          <p:nvPr/>
        </p:nvSpPr>
        <p:spPr>
          <a:xfrm>
            <a:off x="3908688" y="2085938"/>
            <a:ext cx="1109700" cy="4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latin typeface="Montserrat"/>
                <a:ea typeface="Montserrat"/>
                <a:cs typeface="Montserrat"/>
                <a:sym typeface="Montserrat"/>
              </a:rPr>
              <a:t>Panorama</a:t>
            </a:r>
            <a:endParaRPr sz="1300" b="1" dirty="0">
              <a:latin typeface="Montserrat"/>
              <a:ea typeface="Montserrat"/>
              <a:cs typeface="Montserrat"/>
              <a:sym typeface="Montserrat"/>
            </a:endParaRPr>
          </a:p>
        </p:txBody>
      </p:sp>
      <p:sp>
        <p:nvSpPr>
          <p:cNvPr id="835" name="Google Shape;835;p78"/>
          <p:cNvSpPr txBox="1"/>
          <p:nvPr/>
        </p:nvSpPr>
        <p:spPr>
          <a:xfrm>
            <a:off x="1540250" y="4260225"/>
            <a:ext cx="1500600" cy="32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latin typeface="Montserrat SemiBold"/>
                <a:ea typeface="Montserrat SemiBold"/>
                <a:cs typeface="Montserrat SemiBold"/>
                <a:sym typeface="Montserrat SemiBold"/>
              </a:rPr>
              <a:t>Centrally manage your security</a:t>
            </a:r>
            <a:endParaRPr sz="1300" dirty="0">
              <a:latin typeface="Montserrat SemiBold"/>
              <a:ea typeface="Montserrat SemiBold"/>
              <a:cs typeface="Montserrat SemiBold"/>
              <a:sym typeface="Montserrat SemiBold"/>
            </a:endParaRPr>
          </a:p>
        </p:txBody>
      </p:sp>
      <p:sp>
        <p:nvSpPr>
          <p:cNvPr id="836" name="Google Shape;836;p78"/>
          <p:cNvSpPr txBox="1"/>
          <p:nvPr/>
        </p:nvSpPr>
        <p:spPr>
          <a:xfrm>
            <a:off x="4090538" y="4292088"/>
            <a:ext cx="1500600" cy="26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latin typeface="Montserrat SemiBold"/>
                <a:ea typeface="Montserrat SemiBold"/>
                <a:cs typeface="Montserrat SemiBold"/>
                <a:sym typeface="Montserrat SemiBold"/>
              </a:rPr>
              <a:t>Gain visibility into your network</a:t>
            </a:r>
            <a:endParaRPr sz="1300" dirty="0">
              <a:latin typeface="Montserrat SemiBold"/>
              <a:ea typeface="Montserrat SemiBold"/>
              <a:cs typeface="Montserrat SemiBold"/>
              <a:sym typeface="Montserrat SemiBold"/>
            </a:endParaRPr>
          </a:p>
        </p:txBody>
      </p:sp>
      <p:sp>
        <p:nvSpPr>
          <p:cNvPr id="837" name="Google Shape;837;p78"/>
          <p:cNvSpPr txBox="1"/>
          <p:nvPr/>
        </p:nvSpPr>
        <p:spPr>
          <a:xfrm>
            <a:off x="6781225" y="4244025"/>
            <a:ext cx="1500600" cy="32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latin typeface="Montserrat SemiBold"/>
                <a:ea typeface="Montserrat SemiBold"/>
                <a:cs typeface="Montserrat SemiBold"/>
                <a:sym typeface="Montserrat SemiBold"/>
              </a:rPr>
              <a:t>Simplify your operations</a:t>
            </a:r>
            <a:endParaRPr sz="1300" dirty="0">
              <a:latin typeface="Montserrat SemiBold"/>
              <a:ea typeface="Montserrat SemiBold"/>
              <a:cs typeface="Montserrat SemiBold"/>
              <a:sym typeface="Montserrat SemiBold"/>
            </a:endParaRPr>
          </a:p>
        </p:txBody>
      </p:sp>
      <p:grpSp>
        <p:nvGrpSpPr>
          <p:cNvPr id="838" name="Google Shape;838;p78"/>
          <p:cNvGrpSpPr/>
          <p:nvPr/>
        </p:nvGrpSpPr>
        <p:grpSpPr>
          <a:xfrm>
            <a:off x="1124409" y="4219115"/>
            <a:ext cx="414992" cy="414992"/>
            <a:chOff x="-1416615" y="803775"/>
            <a:chExt cx="519000" cy="519000"/>
          </a:xfrm>
        </p:grpSpPr>
        <p:sp>
          <p:nvSpPr>
            <p:cNvPr id="839" name="Google Shape;839;p78"/>
            <p:cNvSpPr/>
            <p:nvPr/>
          </p:nvSpPr>
          <p:spPr>
            <a:xfrm>
              <a:off x="-1416615" y="803775"/>
              <a:ext cx="519000" cy="519000"/>
            </a:xfrm>
            <a:prstGeom prst="ellipse">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0" name="Google Shape;840;p78"/>
            <p:cNvPicPr preferRelativeResize="0"/>
            <p:nvPr/>
          </p:nvPicPr>
          <p:blipFill rotWithShape="1">
            <a:blip r:embed="rId11">
              <a:alphaModFix/>
            </a:blip>
            <a:srcRect/>
            <a:stretch/>
          </p:blipFill>
          <p:spPr>
            <a:xfrm>
              <a:off x="-1337489" y="882916"/>
              <a:ext cx="360750" cy="360750"/>
            </a:xfrm>
            <a:prstGeom prst="rect">
              <a:avLst/>
            </a:prstGeom>
            <a:noFill/>
            <a:ln>
              <a:noFill/>
            </a:ln>
          </p:spPr>
        </p:pic>
      </p:grpSp>
      <p:grpSp>
        <p:nvGrpSpPr>
          <p:cNvPr id="841" name="Google Shape;841;p78"/>
          <p:cNvGrpSpPr/>
          <p:nvPr/>
        </p:nvGrpSpPr>
        <p:grpSpPr>
          <a:xfrm>
            <a:off x="3705271" y="4219115"/>
            <a:ext cx="414992" cy="414992"/>
            <a:chOff x="374875" y="803775"/>
            <a:chExt cx="519000" cy="519000"/>
          </a:xfrm>
        </p:grpSpPr>
        <p:sp>
          <p:nvSpPr>
            <p:cNvPr id="842" name="Google Shape;842;p78"/>
            <p:cNvSpPr/>
            <p:nvPr/>
          </p:nvSpPr>
          <p:spPr>
            <a:xfrm>
              <a:off x="374875" y="803775"/>
              <a:ext cx="519000" cy="519000"/>
            </a:xfrm>
            <a:prstGeom prst="ellipse">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3" name="Google Shape;843;p78"/>
            <p:cNvPicPr preferRelativeResize="0"/>
            <p:nvPr/>
          </p:nvPicPr>
          <p:blipFill rotWithShape="1">
            <a:blip r:embed="rId11">
              <a:alphaModFix/>
            </a:blip>
            <a:srcRect/>
            <a:stretch/>
          </p:blipFill>
          <p:spPr>
            <a:xfrm>
              <a:off x="454000" y="882900"/>
              <a:ext cx="360750" cy="360750"/>
            </a:xfrm>
            <a:prstGeom prst="rect">
              <a:avLst/>
            </a:prstGeom>
            <a:noFill/>
            <a:ln>
              <a:noFill/>
            </a:ln>
          </p:spPr>
        </p:pic>
      </p:grpSp>
      <p:grpSp>
        <p:nvGrpSpPr>
          <p:cNvPr id="844" name="Google Shape;844;p78"/>
          <p:cNvGrpSpPr/>
          <p:nvPr/>
        </p:nvGrpSpPr>
        <p:grpSpPr>
          <a:xfrm>
            <a:off x="6353309" y="4212778"/>
            <a:ext cx="414992" cy="414992"/>
            <a:chOff x="1846736" y="803775"/>
            <a:chExt cx="519000" cy="519000"/>
          </a:xfrm>
        </p:grpSpPr>
        <p:sp>
          <p:nvSpPr>
            <p:cNvPr id="845" name="Google Shape;845;p78"/>
            <p:cNvSpPr/>
            <p:nvPr/>
          </p:nvSpPr>
          <p:spPr>
            <a:xfrm>
              <a:off x="1846736" y="803775"/>
              <a:ext cx="519000" cy="519000"/>
            </a:xfrm>
            <a:prstGeom prst="ellipse">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6" name="Google Shape;846;p78"/>
            <p:cNvPicPr preferRelativeResize="0"/>
            <p:nvPr/>
          </p:nvPicPr>
          <p:blipFill rotWithShape="1">
            <a:blip r:embed="rId11">
              <a:alphaModFix/>
            </a:blip>
            <a:srcRect/>
            <a:stretch/>
          </p:blipFill>
          <p:spPr>
            <a:xfrm>
              <a:off x="1925861" y="882900"/>
              <a:ext cx="360750" cy="36075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0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35"/>
                                        </p:tgtEl>
                                        <p:attrNameLst>
                                          <p:attrName>style.visibility</p:attrName>
                                        </p:attrNameLst>
                                      </p:cBhvr>
                                      <p:to>
                                        <p:strVal val="visible"/>
                                      </p:to>
                                    </p:set>
                                    <p:animEffect transition="in" filter="fade">
                                      <p:cBhvr>
                                        <p:cTn id="11" dur="500"/>
                                        <p:tgtEl>
                                          <p:spTgt spid="8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36"/>
                                        </p:tgtEl>
                                        <p:attrNameLst>
                                          <p:attrName>style.visibility</p:attrName>
                                        </p:attrNameLst>
                                      </p:cBhvr>
                                      <p:to>
                                        <p:strVal val="visible"/>
                                      </p:to>
                                    </p:set>
                                    <p:animEffect transition="in" filter="fade">
                                      <p:cBhvr>
                                        <p:cTn id="16" dur="500"/>
                                        <p:tgtEl>
                                          <p:spTgt spid="8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37"/>
                                        </p:tgtEl>
                                        <p:attrNameLst>
                                          <p:attrName>style.visibility</p:attrName>
                                        </p:attrNameLst>
                                      </p:cBhvr>
                                      <p:to>
                                        <p:strVal val="visible"/>
                                      </p:to>
                                    </p:set>
                                    <p:animEffect transition="in" filter="fade">
                                      <p:cBhvr>
                                        <p:cTn id="21" dur="500"/>
                                        <p:tgtEl>
                                          <p:spTgt spid="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 grpId="0"/>
      <p:bldP spid="836" grpId="0"/>
      <p:bldP spid="83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851"/>
        <p:cNvGrpSpPr/>
        <p:nvPr/>
      </p:nvGrpSpPr>
      <p:grpSpPr>
        <a:xfrm>
          <a:off x="0" y="0"/>
          <a:ext cx="0" cy="0"/>
          <a:chOff x="0" y="0"/>
          <a:chExt cx="0" cy="0"/>
        </a:xfrm>
      </p:grpSpPr>
      <p:sp>
        <p:nvSpPr>
          <p:cNvPr id="852" name="Google Shape;852;p79"/>
          <p:cNvSpPr/>
          <p:nvPr/>
        </p:nvSpPr>
        <p:spPr>
          <a:xfrm>
            <a:off x="0" y="2126300"/>
            <a:ext cx="9144000" cy="1117800"/>
          </a:xfrm>
          <a:prstGeom prst="rect">
            <a:avLst/>
          </a:prstGeom>
          <a:solidFill>
            <a:srgbClr val="FFFFFF"/>
          </a:solidFill>
          <a:ln>
            <a:noFill/>
          </a:ln>
          <a:effectLst>
            <a:outerShdw blurRad="200025" dist="19050" dir="5400000" algn="bl" rotWithShape="0">
              <a:srgbClr val="000000">
                <a:alpha val="27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pic>
        <p:nvPicPr>
          <p:cNvPr id="853" name="Google Shape;853;p79"/>
          <p:cNvPicPr preferRelativeResize="0"/>
          <p:nvPr/>
        </p:nvPicPr>
        <p:blipFill>
          <a:blip r:embed="rId3">
            <a:alphaModFix amt="51000"/>
          </a:blip>
          <a:stretch>
            <a:fillRect/>
          </a:stretch>
        </p:blipFill>
        <p:spPr>
          <a:xfrm>
            <a:off x="3590201" y="1866851"/>
            <a:ext cx="1575200" cy="1642000"/>
          </a:xfrm>
          <a:prstGeom prst="rect">
            <a:avLst/>
          </a:prstGeom>
          <a:noFill/>
          <a:ln>
            <a:noFill/>
          </a:ln>
        </p:spPr>
      </p:pic>
      <p:sp>
        <p:nvSpPr>
          <p:cNvPr id="854" name="Google Shape;854;p79"/>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Panorama</a:t>
            </a:r>
            <a:r>
              <a:rPr lang="en" baseline="30000"/>
              <a:t>TM</a:t>
            </a:r>
            <a:r>
              <a:rPr lang="en"/>
              <a:t> Centralized Management of Distributed Enterprises</a:t>
            </a:r>
            <a:br>
              <a:rPr lang="en"/>
            </a:br>
            <a:r>
              <a:rPr lang="en" sz="1300" b="0" i="1">
                <a:solidFill>
                  <a:schemeClr val="dk1"/>
                </a:solidFill>
              </a:rPr>
              <a:t>Massively simplified security at thousands of enterprise branches </a:t>
            </a:r>
            <a:endParaRPr sz="1300" b="0" i="1" dirty="0">
              <a:solidFill>
                <a:schemeClr val="dk1"/>
              </a:solidFill>
            </a:endParaRPr>
          </a:p>
          <a:p>
            <a:pPr marL="0" lvl="0" indent="0" algn="l" rtl="0">
              <a:spcBef>
                <a:spcPts val="0"/>
              </a:spcBef>
              <a:spcAft>
                <a:spcPts val="0"/>
              </a:spcAft>
              <a:buNone/>
            </a:pPr>
            <a:endParaRPr dirty="0"/>
          </a:p>
        </p:txBody>
      </p:sp>
      <p:sp>
        <p:nvSpPr>
          <p:cNvPr id="855" name="Google Shape;855;p79"/>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r>
              <a:rPr lang="en" b="0"/>
              <a:t>  |  © 2021 Palo Alto Networks, Inc. All rights reserved.</a:t>
            </a:r>
            <a:endParaRPr dirty="0"/>
          </a:p>
        </p:txBody>
      </p:sp>
      <p:pic>
        <p:nvPicPr>
          <p:cNvPr id="856" name="Google Shape;856;p79"/>
          <p:cNvPicPr preferRelativeResize="0"/>
          <p:nvPr/>
        </p:nvPicPr>
        <p:blipFill>
          <a:blip r:embed="rId4">
            <a:alphaModFix/>
          </a:blip>
          <a:stretch>
            <a:fillRect/>
          </a:stretch>
        </p:blipFill>
        <p:spPr>
          <a:xfrm>
            <a:off x="4078858" y="2455613"/>
            <a:ext cx="566928" cy="566928"/>
          </a:xfrm>
          <a:prstGeom prst="rect">
            <a:avLst/>
          </a:prstGeom>
          <a:noFill/>
          <a:ln>
            <a:noFill/>
          </a:ln>
        </p:spPr>
      </p:pic>
      <p:sp>
        <p:nvSpPr>
          <p:cNvPr id="857" name="Google Shape;857;p79"/>
          <p:cNvSpPr txBox="1"/>
          <p:nvPr/>
        </p:nvSpPr>
        <p:spPr>
          <a:xfrm>
            <a:off x="3921350" y="2212450"/>
            <a:ext cx="912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a:solidFill>
                  <a:srgbClr val="595959"/>
                </a:solidFill>
                <a:latin typeface="Montserrat Medium"/>
                <a:ea typeface="Montserrat Medium"/>
                <a:cs typeface="Montserrat Medium"/>
                <a:sym typeface="Montserrat Medium"/>
              </a:rPr>
              <a:t>Panorama</a:t>
            </a:r>
            <a:endParaRPr dirty="0">
              <a:solidFill>
                <a:srgbClr val="595959"/>
              </a:solidFill>
              <a:latin typeface="Montserrat Medium"/>
              <a:ea typeface="Montserrat Medium"/>
              <a:cs typeface="Montserrat Medium"/>
              <a:sym typeface="Montserrat Medium"/>
            </a:endParaRPr>
          </a:p>
        </p:txBody>
      </p:sp>
      <p:cxnSp>
        <p:nvCxnSpPr>
          <p:cNvPr id="858" name="Google Shape;858;p79"/>
          <p:cNvCxnSpPr/>
          <p:nvPr/>
        </p:nvCxnSpPr>
        <p:spPr>
          <a:xfrm>
            <a:off x="4357025" y="3022541"/>
            <a:ext cx="0" cy="769500"/>
          </a:xfrm>
          <a:prstGeom prst="straightConnector1">
            <a:avLst/>
          </a:prstGeom>
          <a:noFill/>
          <a:ln w="28575" cap="flat" cmpd="sng">
            <a:solidFill>
              <a:schemeClr val="dk2"/>
            </a:solidFill>
            <a:prstDash val="solid"/>
            <a:round/>
            <a:headEnd type="none" w="med" len="med"/>
            <a:tailEnd type="none" w="med" len="med"/>
          </a:ln>
        </p:spPr>
      </p:cxnSp>
      <p:grpSp>
        <p:nvGrpSpPr>
          <p:cNvPr id="859" name="Google Shape;859;p79"/>
          <p:cNvGrpSpPr/>
          <p:nvPr/>
        </p:nvGrpSpPr>
        <p:grpSpPr>
          <a:xfrm>
            <a:off x="3376352" y="2344075"/>
            <a:ext cx="608159" cy="629088"/>
            <a:chOff x="3236550" y="2174952"/>
            <a:chExt cx="791050" cy="818272"/>
          </a:xfrm>
        </p:grpSpPr>
        <p:pic>
          <p:nvPicPr>
            <p:cNvPr id="860" name="Google Shape;860;p79"/>
            <p:cNvPicPr preferRelativeResize="0"/>
            <p:nvPr/>
          </p:nvPicPr>
          <p:blipFill rotWithShape="1">
            <a:blip r:embed="rId5">
              <a:alphaModFix/>
            </a:blip>
            <a:srcRect/>
            <a:stretch/>
          </p:blipFill>
          <p:spPr>
            <a:xfrm>
              <a:off x="3236550" y="2474099"/>
              <a:ext cx="791050" cy="519125"/>
            </a:xfrm>
            <a:prstGeom prst="rect">
              <a:avLst/>
            </a:prstGeom>
            <a:noFill/>
            <a:ln>
              <a:noFill/>
            </a:ln>
          </p:spPr>
        </p:pic>
        <p:sp>
          <p:nvSpPr>
            <p:cNvPr id="861" name="Google Shape;861;p79"/>
            <p:cNvSpPr txBox="1"/>
            <p:nvPr/>
          </p:nvSpPr>
          <p:spPr>
            <a:xfrm>
              <a:off x="3253908" y="2174952"/>
              <a:ext cx="756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a:solidFill>
                    <a:srgbClr val="595959"/>
                  </a:solidFill>
                  <a:latin typeface="Montserrat Medium"/>
                  <a:ea typeface="Montserrat Medium"/>
                  <a:cs typeface="Montserrat Medium"/>
                  <a:sym typeface="Montserrat Medium"/>
                </a:rPr>
                <a:t>HQ</a:t>
              </a:r>
              <a:endParaRPr dirty="0">
                <a:solidFill>
                  <a:srgbClr val="595959"/>
                </a:solidFill>
                <a:latin typeface="Montserrat Medium"/>
                <a:ea typeface="Montserrat Medium"/>
                <a:cs typeface="Montserrat Medium"/>
                <a:sym typeface="Montserrat Medium"/>
              </a:endParaRPr>
            </a:p>
          </p:txBody>
        </p:sp>
      </p:grpSp>
      <p:grpSp>
        <p:nvGrpSpPr>
          <p:cNvPr id="862" name="Google Shape;862;p79"/>
          <p:cNvGrpSpPr/>
          <p:nvPr/>
        </p:nvGrpSpPr>
        <p:grpSpPr>
          <a:xfrm>
            <a:off x="572415" y="3786138"/>
            <a:ext cx="426161" cy="489286"/>
            <a:chOff x="546740" y="3863013"/>
            <a:chExt cx="426161" cy="489286"/>
          </a:xfrm>
        </p:grpSpPr>
        <p:pic>
          <p:nvPicPr>
            <p:cNvPr id="863" name="Google Shape;863;p79"/>
            <p:cNvPicPr preferRelativeResize="0"/>
            <p:nvPr/>
          </p:nvPicPr>
          <p:blipFill rotWithShape="1">
            <a:blip r:embed="rId6">
              <a:alphaModFix/>
            </a:blip>
            <a:srcRect/>
            <a:stretch/>
          </p:blipFill>
          <p:spPr>
            <a:xfrm>
              <a:off x="553001" y="3980599"/>
              <a:ext cx="419900" cy="371700"/>
            </a:xfrm>
            <a:prstGeom prst="rect">
              <a:avLst/>
            </a:prstGeom>
            <a:noFill/>
            <a:ln>
              <a:noFill/>
            </a:ln>
          </p:spPr>
        </p:pic>
        <p:pic>
          <p:nvPicPr>
            <p:cNvPr id="864" name="Google Shape;864;p79"/>
            <p:cNvPicPr preferRelativeResize="0"/>
            <p:nvPr/>
          </p:nvPicPr>
          <p:blipFill>
            <a:blip r:embed="rId7">
              <a:alphaModFix/>
            </a:blip>
            <a:stretch>
              <a:fillRect/>
            </a:stretch>
          </p:blipFill>
          <p:spPr>
            <a:xfrm>
              <a:off x="546740" y="3863013"/>
              <a:ext cx="426159" cy="102125"/>
            </a:xfrm>
            <a:prstGeom prst="rect">
              <a:avLst/>
            </a:prstGeom>
            <a:noFill/>
            <a:ln>
              <a:noFill/>
            </a:ln>
          </p:spPr>
        </p:pic>
      </p:grpSp>
      <p:grpSp>
        <p:nvGrpSpPr>
          <p:cNvPr id="865" name="Google Shape;865;p79"/>
          <p:cNvGrpSpPr/>
          <p:nvPr/>
        </p:nvGrpSpPr>
        <p:grpSpPr>
          <a:xfrm>
            <a:off x="1076218" y="3786138"/>
            <a:ext cx="426159" cy="489286"/>
            <a:chOff x="1057408" y="3863013"/>
            <a:chExt cx="426159" cy="489286"/>
          </a:xfrm>
        </p:grpSpPr>
        <p:pic>
          <p:nvPicPr>
            <p:cNvPr id="866" name="Google Shape;866;p79"/>
            <p:cNvPicPr preferRelativeResize="0"/>
            <p:nvPr/>
          </p:nvPicPr>
          <p:blipFill rotWithShape="1">
            <a:blip r:embed="rId6">
              <a:alphaModFix/>
            </a:blip>
            <a:srcRect/>
            <a:stretch/>
          </p:blipFill>
          <p:spPr>
            <a:xfrm>
              <a:off x="1062003" y="3980599"/>
              <a:ext cx="419900" cy="371700"/>
            </a:xfrm>
            <a:prstGeom prst="rect">
              <a:avLst/>
            </a:prstGeom>
            <a:noFill/>
            <a:ln>
              <a:noFill/>
            </a:ln>
          </p:spPr>
        </p:pic>
        <p:pic>
          <p:nvPicPr>
            <p:cNvPr id="867" name="Google Shape;867;p79"/>
            <p:cNvPicPr preferRelativeResize="0"/>
            <p:nvPr/>
          </p:nvPicPr>
          <p:blipFill>
            <a:blip r:embed="rId7">
              <a:alphaModFix/>
            </a:blip>
            <a:stretch>
              <a:fillRect/>
            </a:stretch>
          </p:blipFill>
          <p:spPr>
            <a:xfrm>
              <a:off x="1057408" y="3863013"/>
              <a:ext cx="426159" cy="102125"/>
            </a:xfrm>
            <a:prstGeom prst="rect">
              <a:avLst/>
            </a:prstGeom>
            <a:noFill/>
            <a:ln>
              <a:noFill/>
            </a:ln>
          </p:spPr>
        </p:pic>
      </p:grpSp>
      <p:grpSp>
        <p:nvGrpSpPr>
          <p:cNvPr id="868" name="Google Shape;868;p79"/>
          <p:cNvGrpSpPr/>
          <p:nvPr/>
        </p:nvGrpSpPr>
        <p:grpSpPr>
          <a:xfrm>
            <a:off x="1580019" y="3786138"/>
            <a:ext cx="426159" cy="489286"/>
            <a:chOff x="1568077" y="3863013"/>
            <a:chExt cx="426159" cy="489286"/>
          </a:xfrm>
        </p:grpSpPr>
        <p:pic>
          <p:nvPicPr>
            <p:cNvPr id="869" name="Google Shape;869;p79"/>
            <p:cNvPicPr preferRelativeResize="0"/>
            <p:nvPr/>
          </p:nvPicPr>
          <p:blipFill rotWithShape="1">
            <a:blip r:embed="rId6">
              <a:alphaModFix/>
            </a:blip>
            <a:srcRect/>
            <a:stretch/>
          </p:blipFill>
          <p:spPr>
            <a:xfrm>
              <a:off x="1571004" y="3980599"/>
              <a:ext cx="419900" cy="371700"/>
            </a:xfrm>
            <a:prstGeom prst="rect">
              <a:avLst/>
            </a:prstGeom>
            <a:noFill/>
            <a:ln>
              <a:noFill/>
            </a:ln>
          </p:spPr>
        </p:pic>
        <p:pic>
          <p:nvPicPr>
            <p:cNvPr id="870" name="Google Shape;870;p79"/>
            <p:cNvPicPr preferRelativeResize="0"/>
            <p:nvPr/>
          </p:nvPicPr>
          <p:blipFill>
            <a:blip r:embed="rId7">
              <a:alphaModFix/>
            </a:blip>
            <a:stretch>
              <a:fillRect/>
            </a:stretch>
          </p:blipFill>
          <p:spPr>
            <a:xfrm>
              <a:off x="1568077" y="3863013"/>
              <a:ext cx="426159" cy="102125"/>
            </a:xfrm>
            <a:prstGeom prst="rect">
              <a:avLst/>
            </a:prstGeom>
            <a:noFill/>
            <a:ln>
              <a:noFill/>
            </a:ln>
          </p:spPr>
        </p:pic>
      </p:grpSp>
      <p:grpSp>
        <p:nvGrpSpPr>
          <p:cNvPr id="871" name="Google Shape;871;p79"/>
          <p:cNvGrpSpPr/>
          <p:nvPr/>
        </p:nvGrpSpPr>
        <p:grpSpPr>
          <a:xfrm>
            <a:off x="2083820" y="3786138"/>
            <a:ext cx="426159" cy="489286"/>
            <a:chOff x="2078745" y="3863013"/>
            <a:chExt cx="426159" cy="489286"/>
          </a:xfrm>
        </p:grpSpPr>
        <p:pic>
          <p:nvPicPr>
            <p:cNvPr id="872" name="Google Shape;872;p79"/>
            <p:cNvPicPr preferRelativeResize="0"/>
            <p:nvPr/>
          </p:nvPicPr>
          <p:blipFill rotWithShape="1">
            <a:blip r:embed="rId6">
              <a:alphaModFix/>
            </a:blip>
            <a:srcRect/>
            <a:stretch/>
          </p:blipFill>
          <p:spPr>
            <a:xfrm>
              <a:off x="2080006" y="3980599"/>
              <a:ext cx="419900" cy="371700"/>
            </a:xfrm>
            <a:prstGeom prst="rect">
              <a:avLst/>
            </a:prstGeom>
            <a:noFill/>
            <a:ln>
              <a:noFill/>
            </a:ln>
          </p:spPr>
        </p:pic>
        <p:pic>
          <p:nvPicPr>
            <p:cNvPr id="873" name="Google Shape;873;p79"/>
            <p:cNvPicPr preferRelativeResize="0"/>
            <p:nvPr/>
          </p:nvPicPr>
          <p:blipFill>
            <a:blip r:embed="rId7">
              <a:alphaModFix/>
            </a:blip>
            <a:stretch>
              <a:fillRect/>
            </a:stretch>
          </p:blipFill>
          <p:spPr>
            <a:xfrm>
              <a:off x="2078745" y="3863013"/>
              <a:ext cx="426159" cy="102125"/>
            </a:xfrm>
            <a:prstGeom prst="rect">
              <a:avLst/>
            </a:prstGeom>
            <a:noFill/>
            <a:ln>
              <a:noFill/>
            </a:ln>
          </p:spPr>
        </p:pic>
      </p:grpSp>
      <p:grpSp>
        <p:nvGrpSpPr>
          <p:cNvPr id="874" name="Google Shape;874;p79"/>
          <p:cNvGrpSpPr/>
          <p:nvPr/>
        </p:nvGrpSpPr>
        <p:grpSpPr>
          <a:xfrm>
            <a:off x="2587621" y="3786138"/>
            <a:ext cx="426566" cy="489286"/>
            <a:chOff x="2589008" y="3863013"/>
            <a:chExt cx="426566" cy="489286"/>
          </a:xfrm>
        </p:grpSpPr>
        <p:pic>
          <p:nvPicPr>
            <p:cNvPr id="875" name="Google Shape;875;p79"/>
            <p:cNvPicPr preferRelativeResize="0"/>
            <p:nvPr/>
          </p:nvPicPr>
          <p:blipFill rotWithShape="1">
            <a:blip r:embed="rId6">
              <a:alphaModFix/>
            </a:blip>
            <a:srcRect/>
            <a:stretch/>
          </p:blipFill>
          <p:spPr>
            <a:xfrm>
              <a:off x="2589008" y="3980599"/>
              <a:ext cx="419900" cy="371700"/>
            </a:xfrm>
            <a:prstGeom prst="rect">
              <a:avLst/>
            </a:prstGeom>
            <a:noFill/>
            <a:ln>
              <a:noFill/>
            </a:ln>
          </p:spPr>
        </p:pic>
        <p:pic>
          <p:nvPicPr>
            <p:cNvPr id="876" name="Google Shape;876;p79"/>
            <p:cNvPicPr preferRelativeResize="0"/>
            <p:nvPr/>
          </p:nvPicPr>
          <p:blipFill>
            <a:blip r:embed="rId7">
              <a:alphaModFix/>
            </a:blip>
            <a:stretch>
              <a:fillRect/>
            </a:stretch>
          </p:blipFill>
          <p:spPr>
            <a:xfrm>
              <a:off x="2589414" y="3863013"/>
              <a:ext cx="426159" cy="102125"/>
            </a:xfrm>
            <a:prstGeom prst="rect">
              <a:avLst/>
            </a:prstGeom>
            <a:noFill/>
            <a:ln>
              <a:noFill/>
            </a:ln>
          </p:spPr>
        </p:pic>
      </p:grpSp>
      <p:grpSp>
        <p:nvGrpSpPr>
          <p:cNvPr id="877" name="Google Shape;877;p79"/>
          <p:cNvGrpSpPr/>
          <p:nvPr/>
        </p:nvGrpSpPr>
        <p:grpSpPr>
          <a:xfrm>
            <a:off x="3091828" y="3786138"/>
            <a:ext cx="428232" cy="489286"/>
            <a:chOff x="3098009" y="3863013"/>
            <a:chExt cx="428232" cy="489286"/>
          </a:xfrm>
        </p:grpSpPr>
        <p:pic>
          <p:nvPicPr>
            <p:cNvPr id="878" name="Google Shape;878;p79"/>
            <p:cNvPicPr preferRelativeResize="0"/>
            <p:nvPr/>
          </p:nvPicPr>
          <p:blipFill rotWithShape="1">
            <a:blip r:embed="rId6">
              <a:alphaModFix/>
            </a:blip>
            <a:srcRect/>
            <a:stretch/>
          </p:blipFill>
          <p:spPr>
            <a:xfrm>
              <a:off x="3098009" y="3980599"/>
              <a:ext cx="419900" cy="371700"/>
            </a:xfrm>
            <a:prstGeom prst="rect">
              <a:avLst/>
            </a:prstGeom>
            <a:noFill/>
            <a:ln>
              <a:noFill/>
            </a:ln>
          </p:spPr>
        </p:pic>
        <p:pic>
          <p:nvPicPr>
            <p:cNvPr id="879" name="Google Shape;879;p79"/>
            <p:cNvPicPr preferRelativeResize="0"/>
            <p:nvPr/>
          </p:nvPicPr>
          <p:blipFill>
            <a:blip r:embed="rId7">
              <a:alphaModFix/>
            </a:blip>
            <a:stretch>
              <a:fillRect/>
            </a:stretch>
          </p:blipFill>
          <p:spPr>
            <a:xfrm>
              <a:off x="3100082" y="3863013"/>
              <a:ext cx="426159" cy="102125"/>
            </a:xfrm>
            <a:prstGeom prst="rect">
              <a:avLst/>
            </a:prstGeom>
            <a:noFill/>
            <a:ln>
              <a:noFill/>
            </a:ln>
          </p:spPr>
        </p:pic>
      </p:grpSp>
      <p:grpSp>
        <p:nvGrpSpPr>
          <p:cNvPr id="880" name="Google Shape;880;p79"/>
          <p:cNvGrpSpPr/>
          <p:nvPr/>
        </p:nvGrpSpPr>
        <p:grpSpPr>
          <a:xfrm>
            <a:off x="3597702" y="3786138"/>
            <a:ext cx="429899" cy="489286"/>
            <a:chOff x="3607011" y="3863013"/>
            <a:chExt cx="429899" cy="489286"/>
          </a:xfrm>
        </p:grpSpPr>
        <p:pic>
          <p:nvPicPr>
            <p:cNvPr id="881" name="Google Shape;881;p79"/>
            <p:cNvPicPr preferRelativeResize="0"/>
            <p:nvPr/>
          </p:nvPicPr>
          <p:blipFill rotWithShape="1">
            <a:blip r:embed="rId6">
              <a:alphaModFix/>
            </a:blip>
            <a:srcRect/>
            <a:stretch/>
          </p:blipFill>
          <p:spPr>
            <a:xfrm>
              <a:off x="3607011" y="3980599"/>
              <a:ext cx="419900" cy="371700"/>
            </a:xfrm>
            <a:prstGeom prst="rect">
              <a:avLst/>
            </a:prstGeom>
            <a:noFill/>
            <a:ln>
              <a:noFill/>
            </a:ln>
          </p:spPr>
        </p:pic>
        <p:pic>
          <p:nvPicPr>
            <p:cNvPr id="882" name="Google Shape;882;p79"/>
            <p:cNvPicPr preferRelativeResize="0"/>
            <p:nvPr/>
          </p:nvPicPr>
          <p:blipFill>
            <a:blip r:embed="rId7">
              <a:alphaModFix/>
            </a:blip>
            <a:stretch>
              <a:fillRect/>
            </a:stretch>
          </p:blipFill>
          <p:spPr>
            <a:xfrm>
              <a:off x="3610751" y="3863013"/>
              <a:ext cx="426159" cy="102125"/>
            </a:xfrm>
            <a:prstGeom prst="rect">
              <a:avLst/>
            </a:prstGeom>
            <a:noFill/>
            <a:ln>
              <a:noFill/>
            </a:ln>
          </p:spPr>
        </p:pic>
      </p:grpSp>
      <p:grpSp>
        <p:nvGrpSpPr>
          <p:cNvPr id="883" name="Google Shape;883;p79"/>
          <p:cNvGrpSpPr/>
          <p:nvPr/>
        </p:nvGrpSpPr>
        <p:grpSpPr>
          <a:xfrm>
            <a:off x="4105243" y="3786138"/>
            <a:ext cx="431566" cy="489286"/>
            <a:chOff x="4116013" y="3863013"/>
            <a:chExt cx="431566" cy="489286"/>
          </a:xfrm>
        </p:grpSpPr>
        <p:pic>
          <p:nvPicPr>
            <p:cNvPr id="884" name="Google Shape;884;p79"/>
            <p:cNvPicPr preferRelativeResize="0"/>
            <p:nvPr/>
          </p:nvPicPr>
          <p:blipFill rotWithShape="1">
            <a:blip r:embed="rId6">
              <a:alphaModFix/>
            </a:blip>
            <a:srcRect/>
            <a:stretch/>
          </p:blipFill>
          <p:spPr>
            <a:xfrm>
              <a:off x="4116013" y="3980599"/>
              <a:ext cx="419900" cy="371700"/>
            </a:xfrm>
            <a:prstGeom prst="rect">
              <a:avLst/>
            </a:prstGeom>
            <a:noFill/>
            <a:ln>
              <a:noFill/>
            </a:ln>
          </p:spPr>
        </p:pic>
        <p:pic>
          <p:nvPicPr>
            <p:cNvPr id="885" name="Google Shape;885;p79"/>
            <p:cNvPicPr preferRelativeResize="0"/>
            <p:nvPr/>
          </p:nvPicPr>
          <p:blipFill>
            <a:blip r:embed="rId7">
              <a:alphaModFix/>
            </a:blip>
            <a:stretch>
              <a:fillRect/>
            </a:stretch>
          </p:blipFill>
          <p:spPr>
            <a:xfrm>
              <a:off x="4121419" y="3863013"/>
              <a:ext cx="426159" cy="102125"/>
            </a:xfrm>
            <a:prstGeom prst="rect">
              <a:avLst/>
            </a:prstGeom>
            <a:noFill/>
            <a:ln>
              <a:noFill/>
            </a:ln>
          </p:spPr>
        </p:pic>
      </p:grpSp>
      <p:grpSp>
        <p:nvGrpSpPr>
          <p:cNvPr id="886" name="Google Shape;886;p79"/>
          <p:cNvGrpSpPr/>
          <p:nvPr/>
        </p:nvGrpSpPr>
        <p:grpSpPr>
          <a:xfrm>
            <a:off x="4614450" y="3786138"/>
            <a:ext cx="433233" cy="489286"/>
            <a:chOff x="4625014" y="3863013"/>
            <a:chExt cx="433233" cy="489286"/>
          </a:xfrm>
        </p:grpSpPr>
        <p:pic>
          <p:nvPicPr>
            <p:cNvPr id="887" name="Google Shape;887;p79"/>
            <p:cNvPicPr preferRelativeResize="0"/>
            <p:nvPr/>
          </p:nvPicPr>
          <p:blipFill rotWithShape="1">
            <a:blip r:embed="rId6">
              <a:alphaModFix/>
            </a:blip>
            <a:srcRect/>
            <a:stretch/>
          </p:blipFill>
          <p:spPr>
            <a:xfrm>
              <a:off x="4625014" y="3980599"/>
              <a:ext cx="419900" cy="371700"/>
            </a:xfrm>
            <a:prstGeom prst="rect">
              <a:avLst/>
            </a:prstGeom>
            <a:noFill/>
            <a:ln>
              <a:noFill/>
            </a:ln>
          </p:spPr>
        </p:pic>
        <p:pic>
          <p:nvPicPr>
            <p:cNvPr id="888" name="Google Shape;888;p79"/>
            <p:cNvPicPr preferRelativeResize="0"/>
            <p:nvPr/>
          </p:nvPicPr>
          <p:blipFill>
            <a:blip r:embed="rId7">
              <a:alphaModFix/>
            </a:blip>
            <a:stretch>
              <a:fillRect/>
            </a:stretch>
          </p:blipFill>
          <p:spPr>
            <a:xfrm>
              <a:off x="4632088" y="3863013"/>
              <a:ext cx="426159" cy="102125"/>
            </a:xfrm>
            <a:prstGeom prst="rect">
              <a:avLst/>
            </a:prstGeom>
            <a:noFill/>
            <a:ln>
              <a:noFill/>
            </a:ln>
          </p:spPr>
        </p:pic>
      </p:grpSp>
      <p:grpSp>
        <p:nvGrpSpPr>
          <p:cNvPr id="889" name="Google Shape;889;p79"/>
          <p:cNvGrpSpPr/>
          <p:nvPr/>
        </p:nvGrpSpPr>
        <p:grpSpPr>
          <a:xfrm>
            <a:off x="5125325" y="3786138"/>
            <a:ext cx="434900" cy="489286"/>
            <a:chOff x="5134016" y="3863013"/>
            <a:chExt cx="434900" cy="489286"/>
          </a:xfrm>
        </p:grpSpPr>
        <p:pic>
          <p:nvPicPr>
            <p:cNvPr id="890" name="Google Shape;890;p79"/>
            <p:cNvPicPr preferRelativeResize="0"/>
            <p:nvPr/>
          </p:nvPicPr>
          <p:blipFill rotWithShape="1">
            <a:blip r:embed="rId6">
              <a:alphaModFix/>
            </a:blip>
            <a:srcRect/>
            <a:stretch/>
          </p:blipFill>
          <p:spPr>
            <a:xfrm>
              <a:off x="5134016" y="3980599"/>
              <a:ext cx="419900" cy="371700"/>
            </a:xfrm>
            <a:prstGeom prst="rect">
              <a:avLst/>
            </a:prstGeom>
            <a:noFill/>
            <a:ln>
              <a:noFill/>
            </a:ln>
          </p:spPr>
        </p:pic>
        <p:pic>
          <p:nvPicPr>
            <p:cNvPr id="891" name="Google Shape;891;p79"/>
            <p:cNvPicPr preferRelativeResize="0"/>
            <p:nvPr/>
          </p:nvPicPr>
          <p:blipFill>
            <a:blip r:embed="rId7">
              <a:alphaModFix/>
            </a:blip>
            <a:stretch>
              <a:fillRect/>
            </a:stretch>
          </p:blipFill>
          <p:spPr>
            <a:xfrm>
              <a:off x="5142756" y="3863013"/>
              <a:ext cx="426159" cy="102125"/>
            </a:xfrm>
            <a:prstGeom prst="rect">
              <a:avLst/>
            </a:prstGeom>
            <a:noFill/>
            <a:ln>
              <a:noFill/>
            </a:ln>
          </p:spPr>
        </p:pic>
      </p:grpSp>
      <p:grpSp>
        <p:nvGrpSpPr>
          <p:cNvPr id="892" name="Google Shape;892;p79"/>
          <p:cNvGrpSpPr/>
          <p:nvPr/>
        </p:nvGrpSpPr>
        <p:grpSpPr>
          <a:xfrm>
            <a:off x="5637866" y="3786138"/>
            <a:ext cx="436566" cy="489286"/>
            <a:chOff x="5643018" y="3863013"/>
            <a:chExt cx="436566" cy="489286"/>
          </a:xfrm>
        </p:grpSpPr>
        <p:pic>
          <p:nvPicPr>
            <p:cNvPr id="893" name="Google Shape;893;p79"/>
            <p:cNvPicPr preferRelativeResize="0"/>
            <p:nvPr/>
          </p:nvPicPr>
          <p:blipFill rotWithShape="1">
            <a:blip r:embed="rId6">
              <a:alphaModFix/>
            </a:blip>
            <a:srcRect/>
            <a:stretch/>
          </p:blipFill>
          <p:spPr>
            <a:xfrm>
              <a:off x="5643018" y="3980599"/>
              <a:ext cx="419900" cy="371700"/>
            </a:xfrm>
            <a:prstGeom prst="rect">
              <a:avLst/>
            </a:prstGeom>
            <a:noFill/>
            <a:ln>
              <a:noFill/>
            </a:ln>
          </p:spPr>
        </p:pic>
        <p:pic>
          <p:nvPicPr>
            <p:cNvPr id="894" name="Google Shape;894;p79"/>
            <p:cNvPicPr preferRelativeResize="0"/>
            <p:nvPr/>
          </p:nvPicPr>
          <p:blipFill>
            <a:blip r:embed="rId7">
              <a:alphaModFix/>
            </a:blip>
            <a:stretch>
              <a:fillRect/>
            </a:stretch>
          </p:blipFill>
          <p:spPr>
            <a:xfrm>
              <a:off x="5653425" y="3863013"/>
              <a:ext cx="426159" cy="102125"/>
            </a:xfrm>
            <a:prstGeom prst="rect">
              <a:avLst/>
            </a:prstGeom>
            <a:noFill/>
            <a:ln>
              <a:noFill/>
            </a:ln>
          </p:spPr>
        </p:pic>
      </p:grpSp>
      <p:grpSp>
        <p:nvGrpSpPr>
          <p:cNvPr id="895" name="Google Shape;895;p79"/>
          <p:cNvGrpSpPr/>
          <p:nvPr/>
        </p:nvGrpSpPr>
        <p:grpSpPr>
          <a:xfrm>
            <a:off x="6152074" y="3786138"/>
            <a:ext cx="438233" cy="489286"/>
            <a:chOff x="6152019" y="3863013"/>
            <a:chExt cx="438233" cy="489286"/>
          </a:xfrm>
        </p:grpSpPr>
        <p:pic>
          <p:nvPicPr>
            <p:cNvPr id="896" name="Google Shape;896;p79"/>
            <p:cNvPicPr preferRelativeResize="0"/>
            <p:nvPr/>
          </p:nvPicPr>
          <p:blipFill rotWithShape="1">
            <a:blip r:embed="rId6">
              <a:alphaModFix/>
            </a:blip>
            <a:srcRect/>
            <a:stretch/>
          </p:blipFill>
          <p:spPr>
            <a:xfrm>
              <a:off x="6152019" y="3980599"/>
              <a:ext cx="419900" cy="371700"/>
            </a:xfrm>
            <a:prstGeom prst="rect">
              <a:avLst/>
            </a:prstGeom>
            <a:noFill/>
            <a:ln>
              <a:noFill/>
            </a:ln>
          </p:spPr>
        </p:pic>
        <p:pic>
          <p:nvPicPr>
            <p:cNvPr id="897" name="Google Shape;897;p79"/>
            <p:cNvPicPr preferRelativeResize="0"/>
            <p:nvPr/>
          </p:nvPicPr>
          <p:blipFill>
            <a:blip r:embed="rId7">
              <a:alphaModFix/>
            </a:blip>
            <a:stretch>
              <a:fillRect/>
            </a:stretch>
          </p:blipFill>
          <p:spPr>
            <a:xfrm>
              <a:off x="6164093" y="3863013"/>
              <a:ext cx="426159" cy="102125"/>
            </a:xfrm>
            <a:prstGeom prst="rect">
              <a:avLst/>
            </a:prstGeom>
            <a:noFill/>
            <a:ln>
              <a:noFill/>
            </a:ln>
          </p:spPr>
        </p:pic>
      </p:grpSp>
      <p:grpSp>
        <p:nvGrpSpPr>
          <p:cNvPr id="898" name="Google Shape;898;p79"/>
          <p:cNvGrpSpPr/>
          <p:nvPr/>
        </p:nvGrpSpPr>
        <p:grpSpPr>
          <a:xfrm>
            <a:off x="6667949" y="3786138"/>
            <a:ext cx="439900" cy="489286"/>
            <a:chOff x="6661021" y="3863013"/>
            <a:chExt cx="439900" cy="489286"/>
          </a:xfrm>
        </p:grpSpPr>
        <p:pic>
          <p:nvPicPr>
            <p:cNvPr id="899" name="Google Shape;899;p79"/>
            <p:cNvPicPr preferRelativeResize="0"/>
            <p:nvPr/>
          </p:nvPicPr>
          <p:blipFill rotWithShape="1">
            <a:blip r:embed="rId6">
              <a:alphaModFix/>
            </a:blip>
            <a:srcRect/>
            <a:stretch/>
          </p:blipFill>
          <p:spPr>
            <a:xfrm>
              <a:off x="6661021" y="3980599"/>
              <a:ext cx="419900" cy="371700"/>
            </a:xfrm>
            <a:prstGeom prst="rect">
              <a:avLst/>
            </a:prstGeom>
            <a:noFill/>
            <a:ln>
              <a:noFill/>
            </a:ln>
          </p:spPr>
        </p:pic>
        <p:pic>
          <p:nvPicPr>
            <p:cNvPr id="900" name="Google Shape;900;p79"/>
            <p:cNvPicPr preferRelativeResize="0"/>
            <p:nvPr/>
          </p:nvPicPr>
          <p:blipFill>
            <a:blip r:embed="rId7">
              <a:alphaModFix/>
            </a:blip>
            <a:stretch>
              <a:fillRect/>
            </a:stretch>
          </p:blipFill>
          <p:spPr>
            <a:xfrm>
              <a:off x="6674762" y="3863013"/>
              <a:ext cx="426159" cy="102125"/>
            </a:xfrm>
            <a:prstGeom prst="rect">
              <a:avLst/>
            </a:prstGeom>
            <a:noFill/>
            <a:ln>
              <a:noFill/>
            </a:ln>
          </p:spPr>
        </p:pic>
      </p:grpSp>
      <p:grpSp>
        <p:nvGrpSpPr>
          <p:cNvPr id="901" name="Google Shape;901;p79"/>
          <p:cNvGrpSpPr/>
          <p:nvPr/>
        </p:nvGrpSpPr>
        <p:grpSpPr>
          <a:xfrm>
            <a:off x="7185491" y="3786138"/>
            <a:ext cx="441567" cy="489286"/>
            <a:chOff x="7170023" y="3863013"/>
            <a:chExt cx="441567" cy="489286"/>
          </a:xfrm>
        </p:grpSpPr>
        <p:pic>
          <p:nvPicPr>
            <p:cNvPr id="902" name="Google Shape;902;p79"/>
            <p:cNvPicPr preferRelativeResize="0"/>
            <p:nvPr/>
          </p:nvPicPr>
          <p:blipFill rotWithShape="1">
            <a:blip r:embed="rId6">
              <a:alphaModFix/>
            </a:blip>
            <a:srcRect/>
            <a:stretch/>
          </p:blipFill>
          <p:spPr>
            <a:xfrm>
              <a:off x="7170023" y="3980599"/>
              <a:ext cx="419900" cy="371700"/>
            </a:xfrm>
            <a:prstGeom prst="rect">
              <a:avLst/>
            </a:prstGeom>
            <a:noFill/>
            <a:ln>
              <a:noFill/>
            </a:ln>
          </p:spPr>
        </p:pic>
        <p:pic>
          <p:nvPicPr>
            <p:cNvPr id="903" name="Google Shape;903;p79"/>
            <p:cNvPicPr preferRelativeResize="0"/>
            <p:nvPr/>
          </p:nvPicPr>
          <p:blipFill>
            <a:blip r:embed="rId7">
              <a:alphaModFix/>
            </a:blip>
            <a:stretch>
              <a:fillRect/>
            </a:stretch>
          </p:blipFill>
          <p:spPr>
            <a:xfrm>
              <a:off x="7185430" y="3863013"/>
              <a:ext cx="426159" cy="102125"/>
            </a:xfrm>
            <a:prstGeom prst="rect">
              <a:avLst/>
            </a:prstGeom>
            <a:noFill/>
            <a:ln>
              <a:noFill/>
            </a:ln>
          </p:spPr>
        </p:pic>
      </p:grpSp>
      <p:grpSp>
        <p:nvGrpSpPr>
          <p:cNvPr id="904" name="Google Shape;904;p79"/>
          <p:cNvGrpSpPr/>
          <p:nvPr/>
        </p:nvGrpSpPr>
        <p:grpSpPr>
          <a:xfrm>
            <a:off x="7704699" y="3786138"/>
            <a:ext cx="443234" cy="489286"/>
            <a:chOff x="7679024" y="3863013"/>
            <a:chExt cx="443234" cy="489286"/>
          </a:xfrm>
        </p:grpSpPr>
        <p:pic>
          <p:nvPicPr>
            <p:cNvPr id="905" name="Google Shape;905;p79"/>
            <p:cNvPicPr preferRelativeResize="0"/>
            <p:nvPr/>
          </p:nvPicPr>
          <p:blipFill rotWithShape="1">
            <a:blip r:embed="rId6">
              <a:alphaModFix/>
            </a:blip>
            <a:srcRect/>
            <a:stretch/>
          </p:blipFill>
          <p:spPr>
            <a:xfrm>
              <a:off x="7679024" y="3980599"/>
              <a:ext cx="419900" cy="371700"/>
            </a:xfrm>
            <a:prstGeom prst="rect">
              <a:avLst/>
            </a:prstGeom>
            <a:noFill/>
            <a:ln>
              <a:noFill/>
            </a:ln>
          </p:spPr>
        </p:pic>
        <p:pic>
          <p:nvPicPr>
            <p:cNvPr id="906" name="Google Shape;906;p79"/>
            <p:cNvPicPr preferRelativeResize="0"/>
            <p:nvPr/>
          </p:nvPicPr>
          <p:blipFill>
            <a:blip r:embed="rId7">
              <a:alphaModFix/>
            </a:blip>
            <a:stretch>
              <a:fillRect/>
            </a:stretch>
          </p:blipFill>
          <p:spPr>
            <a:xfrm>
              <a:off x="7696099" y="3863013"/>
              <a:ext cx="426159" cy="102125"/>
            </a:xfrm>
            <a:prstGeom prst="rect">
              <a:avLst/>
            </a:prstGeom>
            <a:noFill/>
            <a:ln>
              <a:noFill/>
            </a:ln>
          </p:spPr>
        </p:pic>
      </p:grpSp>
      <p:sp>
        <p:nvSpPr>
          <p:cNvPr id="907" name="Google Shape;907;p79"/>
          <p:cNvSpPr txBox="1">
            <a:spLocks noGrp="1"/>
          </p:cNvSpPr>
          <p:nvPr>
            <p:ph type="body" idx="1"/>
          </p:nvPr>
        </p:nvSpPr>
        <p:spPr>
          <a:xfrm>
            <a:off x="311700" y="777240"/>
            <a:ext cx="8520600" cy="34164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Simplifies deployment of large numbers of firewalls with Zero Touch Provisioning </a:t>
            </a:r>
            <a:endParaRPr dirty="0"/>
          </a:p>
          <a:p>
            <a:pPr marL="457200" lvl="0" indent="-317500" algn="l" rtl="0">
              <a:lnSpc>
                <a:spcPct val="115000"/>
              </a:lnSpc>
              <a:spcBef>
                <a:spcPts val="0"/>
              </a:spcBef>
              <a:spcAft>
                <a:spcPts val="0"/>
              </a:spcAft>
              <a:buSzPts val="1400"/>
              <a:buChar char="●"/>
            </a:pPr>
            <a:r>
              <a:rPr lang="en"/>
              <a:t>Centralize Branch Network Security Management and Configuration </a:t>
            </a:r>
            <a:endParaRPr dirty="0"/>
          </a:p>
          <a:p>
            <a:pPr marL="457200" lvl="0" indent="-317500" algn="l" rtl="0">
              <a:lnSpc>
                <a:spcPct val="115000"/>
              </a:lnSpc>
              <a:spcBef>
                <a:spcPts val="0"/>
              </a:spcBef>
              <a:spcAft>
                <a:spcPts val="0"/>
              </a:spcAft>
              <a:buSzPts val="1400"/>
              <a:buChar char="●"/>
            </a:pPr>
            <a:r>
              <a:rPr lang="en"/>
              <a:t>Enforce uniform policies across the entire distributed enterprise</a:t>
            </a:r>
            <a:endParaRPr dirty="0"/>
          </a:p>
          <a:p>
            <a:pPr marL="0" lvl="0" indent="0" algn="l" rtl="0">
              <a:spcBef>
                <a:spcPts val="1400"/>
              </a:spcBef>
              <a:spcAft>
                <a:spcPts val="1400"/>
              </a:spcAft>
              <a:buNone/>
            </a:pPr>
            <a:endParaRPr dirty="0"/>
          </a:p>
        </p:txBody>
      </p:sp>
      <p:cxnSp>
        <p:nvCxnSpPr>
          <p:cNvPr id="908" name="Google Shape;908;p79"/>
          <p:cNvCxnSpPr>
            <a:stCxn id="864" idx="0"/>
            <a:endCxn id="906" idx="0"/>
          </p:cNvCxnSpPr>
          <p:nvPr/>
        </p:nvCxnSpPr>
        <p:spPr>
          <a:xfrm rot="-5400000" flipH="1">
            <a:off x="4359845" y="211788"/>
            <a:ext cx="600" cy="7149300"/>
          </a:xfrm>
          <a:prstGeom prst="bentConnector3">
            <a:avLst>
              <a:gd name="adj1" fmla="val -39687500"/>
            </a:avLst>
          </a:prstGeom>
          <a:noFill/>
          <a:ln w="28575" cap="flat" cmpd="sng">
            <a:solidFill>
              <a:schemeClr val="dk2"/>
            </a:solidFill>
            <a:prstDash val="solid"/>
            <a:round/>
            <a:headEnd type="none" w="med" len="med"/>
            <a:tailEnd type="none" w="med" len="med"/>
          </a:ln>
        </p:spPr>
      </p:cxnSp>
      <p:cxnSp>
        <p:nvCxnSpPr>
          <p:cNvPr id="909" name="Google Shape;909;p79"/>
          <p:cNvCxnSpPr/>
          <p:nvPr/>
        </p:nvCxnSpPr>
        <p:spPr>
          <a:xfrm>
            <a:off x="4834250"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0" name="Google Shape;910;p79"/>
          <p:cNvCxnSpPr/>
          <p:nvPr/>
        </p:nvCxnSpPr>
        <p:spPr>
          <a:xfrm>
            <a:off x="5342775"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1" name="Google Shape;911;p79"/>
          <p:cNvCxnSpPr/>
          <p:nvPr/>
        </p:nvCxnSpPr>
        <p:spPr>
          <a:xfrm>
            <a:off x="5856150"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2" name="Google Shape;912;p79"/>
          <p:cNvCxnSpPr/>
          <p:nvPr/>
        </p:nvCxnSpPr>
        <p:spPr>
          <a:xfrm>
            <a:off x="6371188"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3" name="Google Shape;913;p79"/>
          <p:cNvCxnSpPr/>
          <p:nvPr/>
        </p:nvCxnSpPr>
        <p:spPr>
          <a:xfrm>
            <a:off x="6887888"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4" name="Google Shape;914;p79"/>
          <p:cNvCxnSpPr/>
          <p:nvPr/>
        </p:nvCxnSpPr>
        <p:spPr>
          <a:xfrm>
            <a:off x="7406263"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5" name="Google Shape;915;p79"/>
          <p:cNvCxnSpPr/>
          <p:nvPr/>
        </p:nvCxnSpPr>
        <p:spPr>
          <a:xfrm>
            <a:off x="2809533"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6" name="Google Shape;916;p79"/>
          <p:cNvCxnSpPr/>
          <p:nvPr/>
        </p:nvCxnSpPr>
        <p:spPr>
          <a:xfrm>
            <a:off x="3314048"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7" name="Google Shape;917;p79"/>
          <p:cNvCxnSpPr/>
          <p:nvPr/>
        </p:nvCxnSpPr>
        <p:spPr>
          <a:xfrm>
            <a:off x="3818563"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8" name="Google Shape;918;p79"/>
          <p:cNvCxnSpPr/>
          <p:nvPr/>
        </p:nvCxnSpPr>
        <p:spPr>
          <a:xfrm>
            <a:off x="2305018"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19" name="Google Shape;919;p79"/>
          <p:cNvCxnSpPr/>
          <p:nvPr/>
        </p:nvCxnSpPr>
        <p:spPr>
          <a:xfrm>
            <a:off x="1800503" y="3549025"/>
            <a:ext cx="0" cy="243000"/>
          </a:xfrm>
          <a:prstGeom prst="straightConnector1">
            <a:avLst/>
          </a:prstGeom>
          <a:noFill/>
          <a:ln w="28575" cap="flat" cmpd="sng">
            <a:solidFill>
              <a:schemeClr val="dk2"/>
            </a:solidFill>
            <a:prstDash val="solid"/>
            <a:round/>
            <a:headEnd type="none" w="med" len="med"/>
            <a:tailEnd type="none" w="med" len="med"/>
          </a:ln>
        </p:spPr>
      </p:cxnSp>
      <p:cxnSp>
        <p:nvCxnSpPr>
          <p:cNvPr id="920" name="Google Shape;920;p79"/>
          <p:cNvCxnSpPr/>
          <p:nvPr/>
        </p:nvCxnSpPr>
        <p:spPr>
          <a:xfrm>
            <a:off x="1295988" y="3549025"/>
            <a:ext cx="0" cy="2430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81"/>
          <p:cNvSpPr/>
          <p:nvPr/>
        </p:nvSpPr>
        <p:spPr>
          <a:xfrm>
            <a:off x="0" y="2268475"/>
            <a:ext cx="9144000" cy="92100"/>
          </a:xfrm>
          <a:prstGeom prst="rect">
            <a:avLst/>
          </a:prstGeom>
          <a:solidFill>
            <a:srgbClr val="DF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81"/>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14 Years of Industry Firsts</a:t>
            </a:r>
            <a:endParaRPr dirty="0">
              <a:solidFill>
                <a:schemeClr val="dk1"/>
              </a:solidFill>
            </a:endParaRPr>
          </a:p>
          <a:p>
            <a:pPr marL="0" lvl="0" indent="0" algn="l" rtl="0">
              <a:spcBef>
                <a:spcPts val="0"/>
              </a:spcBef>
              <a:spcAft>
                <a:spcPts val="0"/>
              </a:spcAft>
              <a:buClr>
                <a:schemeClr val="dk1"/>
              </a:buClr>
              <a:buSzPts val="1100"/>
              <a:buFont typeface="Arial"/>
              <a:buNone/>
            </a:pPr>
            <a:r>
              <a:rPr lang="en" sz="1400" b="0">
                <a:solidFill>
                  <a:schemeClr val="dk1"/>
                </a:solidFill>
              </a:rPr>
              <a:t>Selected List</a:t>
            </a:r>
            <a:endParaRPr sz="1400" b="0" dirty="0">
              <a:solidFill>
                <a:schemeClr val="dk1"/>
              </a:solidFill>
            </a:endParaRPr>
          </a:p>
          <a:p>
            <a:pPr marL="0" lvl="0" indent="0" algn="l" rtl="0">
              <a:spcBef>
                <a:spcPts val="0"/>
              </a:spcBef>
              <a:spcAft>
                <a:spcPts val="0"/>
              </a:spcAft>
              <a:buNone/>
            </a:pPr>
            <a:endParaRPr dirty="0"/>
          </a:p>
        </p:txBody>
      </p:sp>
      <p:sp>
        <p:nvSpPr>
          <p:cNvPr id="939" name="Google Shape;939;p81"/>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r>
              <a:rPr lang="en" b="0"/>
              <a:t>  |  © 2021 Palo Alto Networks, Inc. All rights reserved.</a:t>
            </a:r>
            <a:endParaRPr dirty="0"/>
          </a:p>
        </p:txBody>
      </p:sp>
      <p:sp>
        <p:nvSpPr>
          <p:cNvPr id="940" name="Google Shape;940;p81"/>
          <p:cNvSpPr/>
          <p:nvPr/>
        </p:nvSpPr>
        <p:spPr>
          <a:xfrm>
            <a:off x="832575" y="2207166"/>
            <a:ext cx="232800" cy="2349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E9E9E9"/>
              </a:solidFill>
              <a:latin typeface="Arial"/>
              <a:ea typeface="Arial"/>
              <a:cs typeface="Arial"/>
              <a:sym typeface="Arial"/>
            </a:endParaRPr>
          </a:p>
        </p:txBody>
      </p:sp>
      <p:sp>
        <p:nvSpPr>
          <p:cNvPr id="941" name="Google Shape;941;p81"/>
          <p:cNvSpPr/>
          <p:nvPr/>
        </p:nvSpPr>
        <p:spPr>
          <a:xfrm>
            <a:off x="550117" y="2456721"/>
            <a:ext cx="7977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2007</a:t>
            </a:r>
            <a:endParaRPr dirty="0">
              <a:latin typeface="Montserrat"/>
              <a:ea typeface="Montserrat"/>
              <a:cs typeface="Montserrat"/>
              <a:sym typeface="Montserrat"/>
            </a:endParaRPr>
          </a:p>
        </p:txBody>
      </p:sp>
      <p:sp>
        <p:nvSpPr>
          <p:cNvPr id="942" name="Google Shape;942;p81"/>
          <p:cNvSpPr/>
          <p:nvPr/>
        </p:nvSpPr>
        <p:spPr>
          <a:xfrm>
            <a:off x="2943474" y="2456721"/>
            <a:ext cx="7977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2014</a:t>
            </a:r>
            <a:endParaRPr dirty="0">
              <a:latin typeface="Montserrat"/>
              <a:ea typeface="Montserrat"/>
              <a:cs typeface="Montserrat"/>
              <a:sym typeface="Montserrat"/>
            </a:endParaRPr>
          </a:p>
        </p:txBody>
      </p:sp>
      <p:sp>
        <p:nvSpPr>
          <p:cNvPr id="943" name="Google Shape;943;p81"/>
          <p:cNvSpPr/>
          <p:nvPr/>
        </p:nvSpPr>
        <p:spPr>
          <a:xfrm>
            <a:off x="3225929" y="2186988"/>
            <a:ext cx="232800" cy="2349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E9E9E9"/>
              </a:solidFill>
              <a:latin typeface="Arial"/>
              <a:ea typeface="Arial"/>
              <a:cs typeface="Arial"/>
              <a:sym typeface="Arial"/>
            </a:endParaRPr>
          </a:p>
        </p:txBody>
      </p:sp>
      <p:sp>
        <p:nvSpPr>
          <p:cNvPr id="944" name="Google Shape;944;p81"/>
          <p:cNvSpPr/>
          <p:nvPr/>
        </p:nvSpPr>
        <p:spPr>
          <a:xfrm>
            <a:off x="5336831" y="2456721"/>
            <a:ext cx="7977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2020</a:t>
            </a:r>
            <a:endParaRPr dirty="0">
              <a:latin typeface="Montserrat"/>
              <a:ea typeface="Montserrat"/>
              <a:cs typeface="Montserrat"/>
              <a:sym typeface="Montserrat"/>
            </a:endParaRPr>
          </a:p>
        </p:txBody>
      </p:sp>
      <p:sp>
        <p:nvSpPr>
          <p:cNvPr id="945" name="Google Shape;945;p81"/>
          <p:cNvSpPr/>
          <p:nvPr/>
        </p:nvSpPr>
        <p:spPr>
          <a:xfrm>
            <a:off x="5619283" y="2207166"/>
            <a:ext cx="232800" cy="2349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E9E9E9"/>
              </a:solidFill>
              <a:latin typeface="Arial"/>
              <a:ea typeface="Arial"/>
              <a:cs typeface="Arial"/>
              <a:sym typeface="Arial"/>
            </a:endParaRPr>
          </a:p>
        </p:txBody>
      </p:sp>
      <p:sp>
        <p:nvSpPr>
          <p:cNvPr id="946" name="Google Shape;946;p81"/>
          <p:cNvSpPr/>
          <p:nvPr/>
        </p:nvSpPr>
        <p:spPr>
          <a:xfrm>
            <a:off x="7730163" y="2456721"/>
            <a:ext cx="7977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2021</a:t>
            </a:r>
            <a:endParaRPr dirty="0">
              <a:latin typeface="Montserrat"/>
              <a:ea typeface="Montserrat"/>
              <a:cs typeface="Montserrat"/>
              <a:sym typeface="Montserrat"/>
            </a:endParaRPr>
          </a:p>
        </p:txBody>
      </p:sp>
      <p:sp>
        <p:nvSpPr>
          <p:cNvPr id="947" name="Google Shape;947;p81"/>
          <p:cNvSpPr txBox="1"/>
          <p:nvPr/>
        </p:nvSpPr>
        <p:spPr>
          <a:xfrm>
            <a:off x="26" y="4220075"/>
            <a:ext cx="91584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Montserrat"/>
                <a:ea typeface="Montserrat"/>
                <a:cs typeface="Montserrat"/>
                <a:sym typeface="Montserrat"/>
              </a:rPr>
              <a:t>Powered by PAN-OS</a:t>
            </a:r>
            <a:endParaRPr sz="2300" dirty="0">
              <a:solidFill>
                <a:schemeClr val="lt1"/>
              </a:solidFill>
              <a:latin typeface="Montserrat SemiBold"/>
              <a:ea typeface="Montserrat SemiBold"/>
              <a:cs typeface="Montserrat SemiBold"/>
              <a:sym typeface="Montserrat SemiBold"/>
            </a:endParaRPr>
          </a:p>
        </p:txBody>
      </p:sp>
      <p:grpSp>
        <p:nvGrpSpPr>
          <p:cNvPr id="948" name="Google Shape;948;p81"/>
          <p:cNvGrpSpPr/>
          <p:nvPr/>
        </p:nvGrpSpPr>
        <p:grpSpPr>
          <a:xfrm>
            <a:off x="370598" y="1296509"/>
            <a:ext cx="1156750" cy="407603"/>
            <a:chOff x="242473" y="1711334"/>
            <a:chExt cx="1156750" cy="407603"/>
          </a:xfrm>
        </p:grpSpPr>
        <p:pic>
          <p:nvPicPr>
            <p:cNvPr id="949" name="Google Shape;949;p81"/>
            <p:cNvPicPr preferRelativeResize="0"/>
            <p:nvPr/>
          </p:nvPicPr>
          <p:blipFill rotWithShape="1">
            <a:blip r:embed="rId3">
              <a:alphaModFix/>
            </a:blip>
            <a:srcRect/>
            <a:stretch/>
          </p:blipFill>
          <p:spPr>
            <a:xfrm>
              <a:off x="242473" y="1771350"/>
              <a:ext cx="286475" cy="287550"/>
            </a:xfrm>
            <a:prstGeom prst="rect">
              <a:avLst/>
            </a:prstGeom>
            <a:noFill/>
            <a:ln>
              <a:noFill/>
            </a:ln>
          </p:spPr>
        </p:pic>
        <p:pic>
          <p:nvPicPr>
            <p:cNvPr id="950" name="Google Shape;950;p81"/>
            <p:cNvPicPr preferRelativeResize="0"/>
            <p:nvPr/>
          </p:nvPicPr>
          <p:blipFill rotWithShape="1">
            <a:blip r:embed="rId4">
              <a:alphaModFix/>
            </a:blip>
            <a:srcRect/>
            <a:stretch/>
          </p:blipFill>
          <p:spPr>
            <a:xfrm>
              <a:off x="1009549" y="1766500"/>
              <a:ext cx="389675" cy="297250"/>
            </a:xfrm>
            <a:prstGeom prst="rect">
              <a:avLst/>
            </a:prstGeom>
            <a:noFill/>
            <a:ln>
              <a:noFill/>
            </a:ln>
          </p:spPr>
        </p:pic>
        <p:pic>
          <p:nvPicPr>
            <p:cNvPr id="951" name="Google Shape;951;p81"/>
            <p:cNvPicPr preferRelativeResize="0"/>
            <p:nvPr/>
          </p:nvPicPr>
          <p:blipFill>
            <a:blip r:embed="rId5">
              <a:alphaModFix/>
            </a:blip>
            <a:stretch>
              <a:fillRect/>
            </a:stretch>
          </p:blipFill>
          <p:spPr>
            <a:xfrm>
              <a:off x="565460" y="1711334"/>
              <a:ext cx="407578" cy="407603"/>
            </a:xfrm>
            <a:prstGeom prst="rect">
              <a:avLst/>
            </a:prstGeom>
            <a:noFill/>
            <a:ln>
              <a:noFill/>
            </a:ln>
          </p:spPr>
        </p:pic>
      </p:grpSp>
      <p:pic>
        <p:nvPicPr>
          <p:cNvPr id="952" name="Google Shape;952;p81"/>
          <p:cNvPicPr preferRelativeResize="0"/>
          <p:nvPr/>
        </p:nvPicPr>
        <p:blipFill>
          <a:blip r:embed="rId6">
            <a:alphaModFix/>
          </a:blip>
          <a:stretch>
            <a:fillRect/>
          </a:stretch>
        </p:blipFill>
        <p:spPr>
          <a:xfrm>
            <a:off x="2447081" y="1179772"/>
            <a:ext cx="407557" cy="407559"/>
          </a:xfrm>
          <a:prstGeom prst="rect">
            <a:avLst/>
          </a:prstGeom>
          <a:noFill/>
          <a:ln>
            <a:noFill/>
          </a:ln>
        </p:spPr>
      </p:pic>
      <p:pic>
        <p:nvPicPr>
          <p:cNvPr id="953" name="Google Shape;953;p81"/>
          <p:cNvPicPr preferRelativeResize="0"/>
          <p:nvPr/>
        </p:nvPicPr>
        <p:blipFill>
          <a:blip r:embed="rId7">
            <a:alphaModFix/>
          </a:blip>
          <a:stretch>
            <a:fillRect/>
          </a:stretch>
        </p:blipFill>
        <p:spPr>
          <a:xfrm>
            <a:off x="966266" y="3172197"/>
            <a:ext cx="407558" cy="407559"/>
          </a:xfrm>
          <a:prstGeom prst="rect">
            <a:avLst/>
          </a:prstGeom>
          <a:noFill/>
          <a:ln>
            <a:noFill/>
          </a:ln>
        </p:spPr>
      </p:pic>
      <p:pic>
        <p:nvPicPr>
          <p:cNvPr id="954" name="Google Shape;954;p81"/>
          <p:cNvPicPr preferRelativeResize="0"/>
          <p:nvPr/>
        </p:nvPicPr>
        <p:blipFill>
          <a:blip r:embed="rId8">
            <a:alphaModFix/>
          </a:blip>
          <a:stretch>
            <a:fillRect/>
          </a:stretch>
        </p:blipFill>
        <p:spPr>
          <a:xfrm>
            <a:off x="524137" y="3172204"/>
            <a:ext cx="407557" cy="407559"/>
          </a:xfrm>
          <a:prstGeom prst="rect">
            <a:avLst/>
          </a:prstGeom>
          <a:noFill/>
          <a:ln>
            <a:noFill/>
          </a:ln>
        </p:spPr>
      </p:pic>
      <p:pic>
        <p:nvPicPr>
          <p:cNvPr id="955" name="Google Shape;955;p81"/>
          <p:cNvPicPr preferRelativeResize="0"/>
          <p:nvPr/>
        </p:nvPicPr>
        <p:blipFill>
          <a:blip r:embed="rId9">
            <a:alphaModFix/>
          </a:blip>
          <a:stretch>
            <a:fillRect/>
          </a:stretch>
        </p:blipFill>
        <p:spPr>
          <a:xfrm>
            <a:off x="2712435" y="3171808"/>
            <a:ext cx="407545" cy="408359"/>
          </a:xfrm>
          <a:prstGeom prst="rect">
            <a:avLst/>
          </a:prstGeom>
          <a:noFill/>
          <a:ln>
            <a:noFill/>
          </a:ln>
        </p:spPr>
      </p:pic>
      <p:pic>
        <p:nvPicPr>
          <p:cNvPr id="956" name="Google Shape;956;p81"/>
          <p:cNvPicPr preferRelativeResize="0"/>
          <p:nvPr/>
        </p:nvPicPr>
        <p:blipFill>
          <a:blip r:embed="rId10">
            <a:alphaModFix/>
          </a:blip>
          <a:stretch>
            <a:fillRect/>
          </a:stretch>
        </p:blipFill>
        <p:spPr>
          <a:xfrm>
            <a:off x="4153988" y="1179775"/>
            <a:ext cx="445575" cy="389100"/>
          </a:xfrm>
          <a:prstGeom prst="rect">
            <a:avLst/>
          </a:prstGeom>
          <a:noFill/>
          <a:ln>
            <a:noFill/>
          </a:ln>
        </p:spPr>
      </p:pic>
      <p:pic>
        <p:nvPicPr>
          <p:cNvPr id="957" name="Google Shape;957;p81"/>
          <p:cNvPicPr preferRelativeResize="0"/>
          <p:nvPr/>
        </p:nvPicPr>
        <p:blipFill rotWithShape="1">
          <a:blip r:embed="rId11">
            <a:alphaModFix/>
          </a:blip>
          <a:srcRect/>
          <a:stretch/>
        </p:blipFill>
        <p:spPr>
          <a:xfrm>
            <a:off x="5510803" y="3322348"/>
            <a:ext cx="407545" cy="407546"/>
          </a:xfrm>
          <a:prstGeom prst="rect">
            <a:avLst/>
          </a:prstGeom>
          <a:noFill/>
          <a:ln>
            <a:noFill/>
          </a:ln>
        </p:spPr>
      </p:pic>
      <p:pic>
        <p:nvPicPr>
          <p:cNvPr id="958" name="Google Shape;958;p81"/>
          <p:cNvPicPr preferRelativeResize="0"/>
          <p:nvPr/>
        </p:nvPicPr>
        <p:blipFill>
          <a:blip r:embed="rId12">
            <a:alphaModFix/>
          </a:blip>
          <a:stretch>
            <a:fillRect/>
          </a:stretch>
        </p:blipFill>
        <p:spPr>
          <a:xfrm>
            <a:off x="6560727" y="3322346"/>
            <a:ext cx="407545" cy="407610"/>
          </a:xfrm>
          <a:prstGeom prst="rect">
            <a:avLst/>
          </a:prstGeom>
          <a:noFill/>
          <a:ln>
            <a:noFill/>
          </a:ln>
        </p:spPr>
      </p:pic>
      <p:pic>
        <p:nvPicPr>
          <p:cNvPr id="959" name="Google Shape;959;p81"/>
          <p:cNvPicPr preferRelativeResize="0"/>
          <p:nvPr/>
        </p:nvPicPr>
        <p:blipFill>
          <a:blip r:embed="rId13">
            <a:alphaModFix/>
          </a:blip>
          <a:stretch>
            <a:fillRect/>
          </a:stretch>
        </p:blipFill>
        <p:spPr>
          <a:xfrm>
            <a:off x="6701073" y="1044819"/>
            <a:ext cx="407545" cy="407546"/>
          </a:xfrm>
          <a:prstGeom prst="rect">
            <a:avLst/>
          </a:prstGeom>
          <a:noFill/>
          <a:ln>
            <a:noFill/>
          </a:ln>
        </p:spPr>
      </p:pic>
      <p:pic>
        <p:nvPicPr>
          <p:cNvPr id="960" name="Google Shape;960;p81"/>
          <p:cNvPicPr preferRelativeResize="0"/>
          <p:nvPr/>
        </p:nvPicPr>
        <p:blipFill>
          <a:blip r:embed="rId14">
            <a:alphaModFix/>
          </a:blip>
          <a:stretch>
            <a:fillRect/>
          </a:stretch>
        </p:blipFill>
        <p:spPr>
          <a:xfrm>
            <a:off x="7925280" y="1044825"/>
            <a:ext cx="407545" cy="407546"/>
          </a:xfrm>
          <a:prstGeom prst="rect">
            <a:avLst/>
          </a:prstGeom>
          <a:noFill/>
          <a:ln>
            <a:noFill/>
          </a:ln>
        </p:spPr>
      </p:pic>
      <p:pic>
        <p:nvPicPr>
          <p:cNvPr id="961" name="Google Shape;961;p81"/>
          <p:cNvPicPr preferRelativeResize="0"/>
          <p:nvPr/>
        </p:nvPicPr>
        <p:blipFill rotWithShape="1">
          <a:blip r:embed="rId15">
            <a:alphaModFix/>
          </a:blip>
          <a:srcRect t="19335" b="13900"/>
          <a:stretch/>
        </p:blipFill>
        <p:spPr>
          <a:xfrm>
            <a:off x="7839238" y="3450050"/>
            <a:ext cx="579621" cy="309600"/>
          </a:xfrm>
          <a:prstGeom prst="rect">
            <a:avLst/>
          </a:prstGeom>
          <a:noFill/>
          <a:ln>
            <a:noFill/>
          </a:ln>
        </p:spPr>
      </p:pic>
      <p:sp>
        <p:nvSpPr>
          <p:cNvPr id="962" name="Google Shape;962;p81"/>
          <p:cNvSpPr txBox="1"/>
          <p:nvPr/>
        </p:nvSpPr>
        <p:spPr>
          <a:xfrm>
            <a:off x="455800" y="1681775"/>
            <a:ext cx="986400" cy="2148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NGFW </a:t>
            </a:r>
            <a:endParaRPr sz="900" dirty="0">
              <a:latin typeface="Montserrat"/>
              <a:ea typeface="Montserrat"/>
              <a:cs typeface="Montserrat"/>
              <a:sym typeface="Montserrat"/>
            </a:endParaRPr>
          </a:p>
        </p:txBody>
      </p:sp>
      <p:sp>
        <p:nvSpPr>
          <p:cNvPr id="963" name="Google Shape;963;p81"/>
          <p:cNvSpPr txBox="1"/>
          <p:nvPr/>
        </p:nvSpPr>
        <p:spPr>
          <a:xfrm>
            <a:off x="193425" y="2863125"/>
            <a:ext cx="1511100" cy="30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Cloud-Delivered Security Services</a:t>
            </a:r>
            <a:endParaRPr sz="900" dirty="0">
              <a:latin typeface="Montserrat"/>
              <a:ea typeface="Montserrat"/>
              <a:cs typeface="Montserrat"/>
              <a:sym typeface="Montserrat"/>
            </a:endParaRPr>
          </a:p>
        </p:txBody>
      </p:sp>
      <p:cxnSp>
        <p:nvCxnSpPr>
          <p:cNvPr id="964" name="Google Shape;964;p81"/>
          <p:cNvCxnSpPr>
            <a:stCxn id="940" idx="0"/>
          </p:cNvCxnSpPr>
          <p:nvPr/>
        </p:nvCxnSpPr>
        <p:spPr>
          <a:xfrm rot="10800000">
            <a:off x="948975" y="1913166"/>
            <a:ext cx="0" cy="294000"/>
          </a:xfrm>
          <a:prstGeom prst="straightConnector1">
            <a:avLst/>
          </a:prstGeom>
          <a:noFill/>
          <a:ln w="19050" cap="flat" cmpd="sng">
            <a:solidFill>
              <a:schemeClr val="accent1"/>
            </a:solidFill>
            <a:prstDash val="solid"/>
            <a:round/>
            <a:headEnd type="none" w="med" len="med"/>
            <a:tailEnd type="oval" w="med" len="med"/>
          </a:ln>
        </p:spPr>
      </p:cxnSp>
      <p:cxnSp>
        <p:nvCxnSpPr>
          <p:cNvPr id="965" name="Google Shape;965;p81"/>
          <p:cNvCxnSpPr/>
          <p:nvPr/>
        </p:nvCxnSpPr>
        <p:spPr>
          <a:xfrm>
            <a:off x="948975" y="2675441"/>
            <a:ext cx="0" cy="168000"/>
          </a:xfrm>
          <a:prstGeom prst="straightConnector1">
            <a:avLst/>
          </a:prstGeom>
          <a:noFill/>
          <a:ln w="19050" cap="flat" cmpd="sng">
            <a:solidFill>
              <a:schemeClr val="accent1"/>
            </a:solidFill>
            <a:prstDash val="solid"/>
            <a:round/>
            <a:headEnd type="none" w="med" len="med"/>
            <a:tailEnd type="oval" w="med" len="med"/>
          </a:ln>
        </p:spPr>
      </p:cxnSp>
      <p:cxnSp>
        <p:nvCxnSpPr>
          <p:cNvPr id="966" name="Google Shape;966;p81"/>
          <p:cNvCxnSpPr/>
          <p:nvPr/>
        </p:nvCxnSpPr>
        <p:spPr>
          <a:xfrm rot="10800000">
            <a:off x="2650860" y="1913275"/>
            <a:ext cx="0" cy="358200"/>
          </a:xfrm>
          <a:prstGeom prst="straightConnector1">
            <a:avLst/>
          </a:prstGeom>
          <a:noFill/>
          <a:ln w="19050" cap="flat" cmpd="sng">
            <a:solidFill>
              <a:schemeClr val="accent1"/>
            </a:solidFill>
            <a:prstDash val="solid"/>
            <a:round/>
            <a:headEnd type="none" w="med" len="med"/>
            <a:tailEnd type="oval" w="med" len="med"/>
          </a:ln>
        </p:spPr>
      </p:cxnSp>
      <p:sp>
        <p:nvSpPr>
          <p:cNvPr id="967" name="Google Shape;967;p81"/>
          <p:cNvSpPr txBox="1"/>
          <p:nvPr/>
        </p:nvSpPr>
        <p:spPr>
          <a:xfrm>
            <a:off x="1943750" y="1681775"/>
            <a:ext cx="1414200" cy="2148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Cloud-Delivered Sandbox</a:t>
            </a:r>
            <a:endParaRPr sz="900" dirty="0">
              <a:latin typeface="Montserrat"/>
              <a:ea typeface="Montserrat"/>
              <a:cs typeface="Montserrat"/>
              <a:sym typeface="Montserrat"/>
            </a:endParaRPr>
          </a:p>
        </p:txBody>
      </p:sp>
      <p:sp>
        <p:nvSpPr>
          <p:cNvPr id="968" name="Google Shape;968;p81"/>
          <p:cNvSpPr txBox="1"/>
          <p:nvPr/>
        </p:nvSpPr>
        <p:spPr>
          <a:xfrm>
            <a:off x="2160625" y="2863125"/>
            <a:ext cx="1511100" cy="30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Cloud-Delivered Security Services</a:t>
            </a:r>
            <a:endParaRPr sz="900" dirty="0">
              <a:latin typeface="Montserrat"/>
              <a:ea typeface="Montserrat"/>
              <a:cs typeface="Montserrat"/>
              <a:sym typeface="Montserrat"/>
            </a:endParaRPr>
          </a:p>
        </p:txBody>
      </p:sp>
      <p:cxnSp>
        <p:nvCxnSpPr>
          <p:cNvPr id="969" name="Google Shape;969;p81"/>
          <p:cNvCxnSpPr/>
          <p:nvPr/>
        </p:nvCxnSpPr>
        <p:spPr>
          <a:xfrm>
            <a:off x="2916175" y="2355450"/>
            <a:ext cx="0" cy="488100"/>
          </a:xfrm>
          <a:prstGeom prst="straightConnector1">
            <a:avLst/>
          </a:prstGeom>
          <a:noFill/>
          <a:ln w="19050" cap="flat" cmpd="sng">
            <a:solidFill>
              <a:schemeClr val="accent1"/>
            </a:solidFill>
            <a:prstDash val="solid"/>
            <a:round/>
            <a:headEnd type="none" w="med" len="med"/>
            <a:tailEnd type="oval" w="med" len="med"/>
          </a:ln>
        </p:spPr>
      </p:cxnSp>
      <p:sp>
        <p:nvSpPr>
          <p:cNvPr id="970" name="Google Shape;970;p81"/>
          <p:cNvSpPr txBox="1"/>
          <p:nvPr/>
        </p:nvSpPr>
        <p:spPr>
          <a:xfrm>
            <a:off x="3653900" y="1681775"/>
            <a:ext cx="1445700" cy="2148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Cloud-</a:t>
            </a:r>
            <a:br>
              <a:rPr lang="en" sz="900">
                <a:latin typeface="Montserrat"/>
                <a:ea typeface="Montserrat"/>
                <a:cs typeface="Montserrat"/>
                <a:sym typeface="Montserrat"/>
              </a:rPr>
            </a:br>
            <a:r>
              <a:rPr lang="en" sz="900">
                <a:latin typeface="Montserrat"/>
                <a:ea typeface="Montserrat"/>
                <a:cs typeface="Montserrat"/>
                <a:sym typeface="Montserrat"/>
              </a:rPr>
              <a:t>Delivered NGFW</a:t>
            </a:r>
            <a:endParaRPr sz="900" dirty="0">
              <a:latin typeface="Montserrat"/>
              <a:ea typeface="Montserrat"/>
              <a:cs typeface="Montserrat"/>
              <a:sym typeface="Montserrat"/>
            </a:endParaRPr>
          </a:p>
        </p:txBody>
      </p:sp>
      <p:sp>
        <p:nvSpPr>
          <p:cNvPr id="971" name="Google Shape;971;p81"/>
          <p:cNvSpPr txBox="1"/>
          <p:nvPr/>
        </p:nvSpPr>
        <p:spPr>
          <a:xfrm>
            <a:off x="3916425" y="980275"/>
            <a:ext cx="920700" cy="168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700">
                <a:latin typeface="Montserrat"/>
                <a:ea typeface="Montserrat"/>
                <a:cs typeface="Montserrat"/>
                <a:sym typeface="Montserrat"/>
              </a:rPr>
              <a:t>Prisma Access</a:t>
            </a:r>
            <a:endParaRPr sz="700" dirty="0">
              <a:latin typeface="Montserrat"/>
              <a:ea typeface="Montserrat"/>
              <a:cs typeface="Montserrat"/>
              <a:sym typeface="Montserrat"/>
            </a:endParaRPr>
          </a:p>
        </p:txBody>
      </p:sp>
      <p:sp>
        <p:nvSpPr>
          <p:cNvPr id="972" name="Google Shape;972;p81"/>
          <p:cNvSpPr txBox="1"/>
          <p:nvPr/>
        </p:nvSpPr>
        <p:spPr>
          <a:xfrm>
            <a:off x="4959025" y="2863125"/>
            <a:ext cx="1511100" cy="30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a:t>
            </a:r>
            <a:br>
              <a:rPr lang="en" sz="900">
                <a:latin typeface="Montserrat"/>
                <a:ea typeface="Montserrat"/>
                <a:cs typeface="Montserrat"/>
                <a:sym typeface="Montserrat"/>
              </a:rPr>
            </a:br>
            <a:r>
              <a:rPr lang="en" sz="900">
                <a:latin typeface="Montserrat"/>
                <a:ea typeface="Montserrat"/>
                <a:cs typeface="Montserrat"/>
                <a:sym typeface="Montserrat"/>
              </a:rPr>
              <a:t>Containerized</a:t>
            </a:r>
            <a:br>
              <a:rPr lang="en" sz="900">
                <a:latin typeface="Montserrat"/>
                <a:ea typeface="Montserrat"/>
                <a:cs typeface="Montserrat"/>
                <a:sym typeface="Montserrat"/>
              </a:rPr>
            </a:br>
            <a:r>
              <a:rPr lang="en" sz="900">
                <a:latin typeface="Montserrat"/>
                <a:ea typeface="Montserrat"/>
                <a:cs typeface="Montserrat"/>
                <a:sym typeface="Montserrat"/>
              </a:rPr>
              <a:t>NGFW</a:t>
            </a:r>
            <a:endParaRPr sz="900" dirty="0">
              <a:latin typeface="Montserrat"/>
              <a:ea typeface="Montserrat"/>
              <a:cs typeface="Montserrat"/>
              <a:sym typeface="Montserrat"/>
            </a:endParaRPr>
          </a:p>
        </p:txBody>
      </p:sp>
      <p:cxnSp>
        <p:nvCxnSpPr>
          <p:cNvPr id="973" name="Google Shape;973;p81"/>
          <p:cNvCxnSpPr/>
          <p:nvPr/>
        </p:nvCxnSpPr>
        <p:spPr>
          <a:xfrm>
            <a:off x="5714575" y="2675441"/>
            <a:ext cx="0" cy="168000"/>
          </a:xfrm>
          <a:prstGeom prst="straightConnector1">
            <a:avLst/>
          </a:prstGeom>
          <a:noFill/>
          <a:ln w="19050" cap="flat" cmpd="sng">
            <a:solidFill>
              <a:schemeClr val="accent1"/>
            </a:solidFill>
            <a:prstDash val="solid"/>
            <a:round/>
            <a:headEnd type="none" w="med" len="med"/>
            <a:tailEnd type="oval" w="med" len="med"/>
          </a:ln>
        </p:spPr>
      </p:cxnSp>
      <p:cxnSp>
        <p:nvCxnSpPr>
          <p:cNvPr id="974" name="Google Shape;974;p81"/>
          <p:cNvCxnSpPr/>
          <p:nvPr/>
        </p:nvCxnSpPr>
        <p:spPr>
          <a:xfrm rot="10800000">
            <a:off x="6904860" y="1913275"/>
            <a:ext cx="0" cy="358200"/>
          </a:xfrm>
          <a:prstGeom prst="straightConnector1">
            <a:avLst/>
          </a:prstGeom>
          <a:noFill/>
          <a:ln w="19050" cap="flat" cmpd="sng">
            <a:solidFill>
              <a:schemeClr val="accent1"/>
            </a:solidFill>
            <a:prstDash val="solid"/>
            <a:round/>
            <a:headEnd type="none" w="med" len="med"/>
            <a:tailEnd type="oval" w="med" len="med"/>
          </a:ln>
        </p:spPr>
      </p:cxnSp>
      <p:sp>
        <p:nvSpPr>
          <p:cNvPr id="975" name="Google Shape;975;p81"/>
          <p:cNvSpPr txBox="1"/>
          <p:nvPr/>
        </p:nvSpPr>
        <p:spPr>
          <a:xfrm>
            <a:off x="6182000" y="1437575"/>
            <a:ext cx="1445700" cy="459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IoT Solution</a:t>
            </a:r>
            <a:br>
              <a:rPr lang="en" sz="900">
                <a:latin typeface="Montserrat"/>
                <a:ea typeface="Montserrat"/>
                <a:cs typeface="Montserrat"/>
                <a:sym typeface="Montserrat"/>
              </a:rPr>
            </a:br>
            <a:r>
              <a:rPr lang="en" sz="900">
                <a:latin typeface="Montserrat"/>
                <a:ea typeface="Montserrat"/>
                <a:cs typeface="Montserrat"/>
                <a:sym typeface="Montserrat"/>
              </a:rPr>
              <a:t>Fully-Integrated</a:t>
            </a:r>
            <a:br>
              <a:rPr lang="en" sz="900">
                <a:latin typeface="Montserrat"/>
                <a:ea typeface="Montserrat"/>
                <a:cs typeface="Montserrat"/>
                <a:sym typeface="Montserrat"/>
              </a:rPr>
            </a:br>
            <a:r>
              <a:rPr lang="en" sz="900">
                <a:latin typeface="Montserrat"/>
                <a:ea typeface="Montserrat"/>
                <a:cs typeface="Montserrat"/>
                <a:sym typeface="Montserrat"/>
              </a:rPr>
              <a:t>with NGFW</a:t>
            </a:r>
            <a:endParaRPr sz="900" dirty="0">
              <a:latin typeface="Montserrat"/>
              <a:ea typeface="Montserrat"/>
              <a:cs typeface="Montserrat"/>
              <a:sym typeface="Montserrat"/>
            </a:endParaRPr>
          </a:p>
        </p:txBody>
      </p:sp>
      <p:sp>
        <p:nvSpPr>
          <p:cNvPr id="976" name="Google Shape;976;p81"/>
          <p:cNvSpPr txBox="1"/>
          <p:nvPr/>
        </p:nvSpPr>
        <p:spPr>
          <a:xfrm>
            <a:off x="6161500" y="2863125"/>
            <a:ext cx="1206000" cy="30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Cloud-Delivered Enterprise DLP</a:t>
            </a:r>
            <a:endParaRPr sz="900" dirty="0">
              <a:latin typeface="Montserrat"/>
              <a:ea typeface="Montserrat"/>
              <a:cs typeface="Montserrat"/>
              <a:sym typeface="Montserrat"/>
            </a:endParaRPr>
          </a:p>
        </p:txBody>
      </p:sp>
      <p:cxnSp>
        <p:nvCxnSpPr>
          <p:cNvPr id="977" name="Google Shape;977;p81"/>
          <p:cNvCxnSpPr/>
          <p:nvPr/>
        </p:nvCxnSpPr>
        <p:spPr>
          <a:xfrm>
            <a:off x="6764500" y="2355450"/>
            <a:ext cx="0" cy="488100"/>
          </a:xfrm>
          <a:prstGeom prst="straightConnector1">
            <a:avLst/>
          </a:prstGeom>
          <a:noFill/>
          <a:ln w="19050" cap="flat" cmpd="sng">
            <a:solidFill>
              <a:schemeClr val="accent1"/>
            </a:solidFill>
            <a:prstDash val="solid"/>
            <a:round/>
            <a:headEnd type="none" w="med" len="med"/>
            <a:tailEnd type="oval" w="med" len="med"/>
          </a:ln>
        </p:spPr>
      </p:cxnSp>
      <p:sp>
        <p:nvSpPr>
          <p:cNvPr id="978" name="Google Shape;978;p81"/>
          <p:cNvSpPr txBox="1"/>
          <p:nvPr/>
        </p:nvSpPr>
        <p:spPr>
          <a:xfrm>
            <a:off x="7373500" y="2863125"/>
            <a:ext cx="1511100" cy="550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SaaS Security Solution to Automatically Discover and Control Applications</a:t>
            </a:r>
            <a:endParaRPr sz="900" dirty="0">
              <a:latin typeface="Montserrat"/>
              <a:ea typeface="Montserrat"/>
              <a:cs typeface="Montserrat"/>
              <a:sym typeface="Montserrat"/>
            </a:endParaRPr>
          </a:p>
        </p:txBody>
      </p:sp>
      <p:cxnSp>
        <p:nvCxnSpPr>
          <p:cNvPr id="979" name="Google Shape;979;p81"/>
          <p:cNvCxnSpPr/>
          <p:nvPr/>
        </p:nvCxnSpPr>
        <p:spPr>
          <a:xfrm>
            <a:off x="8129025" y="2675441"/>
            <a:ext cx="0" cy="168000"/>
          </a:xfrm>
          <a:prstGeom prst="straightConnector1">
            <a:avLst/>
          </a:prstGeom>
          <a:noFill/>
          <a:ln w="19050" cap="flat" cmpd="sng">
            <a:solidFill>
              <a:schemeClr val="accent1"/>
            </a:solidFill>
            <a:prstDash val="solid"/>
            <a:round/>
            <a:headEnd type="none" w="med" len="med"/>
            <a:tailEnd type="oval" w="med" len="med"/>
          </a:ln>
        </p:spPr>
      </p:cxnSp>
      <p:cxnSp>
        <p:nvCxnSpPr>
          <p:cNvPr id="980" name="Google Shape;980;p81"/>
          <p:cNvCxnSpPr/>
          <p:nvPr/>
        </p:nvCxnSpPr>
        <p:spPr>
          <a:xfrm rot="10800000">
            <a:off x="8129035" y="1913275"/>
            <a:ext cx="0" cy="358200"/>
          </a:xfrm>
          <a:prstGeom prst="straightConnector1">
            <a:avLst/>
          </a:prstGeom>
          <a:noFill/>
          <a:ln w="19050" cap="flat" cmpd="sng">
            <a:solidFill>
              <a:schemeClr val="accent1"/>
            </a:solidFill>
            <a:prstDash val="solid"/>
            <a:round/>
            <a:headEnd type="none" w="med" len="med"/>
            <a:tailEnd type="oval" w="med" len="med"/>
          </a:ln>
        </p:spPr>
      </p:cxnSp>
      <p:sp>
        <p:nvSpPr>
          <p:cNvPr id="981" name="Google Shape;981;p81"/>
          <p:cNvSpPr txBox="1"/>
          <p:nvPr/>
        </p:nvSpPr>
        <p:spPr>
          <a:xfrm>
            <a:off x="7552000" y="1437575"/>
            <a:ext cx="1154100" cy="459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endParaRPr sz="900" dirty="0">
              <a:latin typeface="Montserrat"/>
              <a:ea typeface="Montserrat"/>
              <a:cs typeface="Montserrat"/>
              <a:sym typeface="Montserrat"/>
            </a:endParaRPr>
          </a:p>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In-line ML-based Web Protection</a:t>
            </a:r>
            <a:endParaRPr sz="900" dirty="0">
              <a:latin typeface="Montserrat"/>
              <a:ea typeface="Montserrat"/>
              <a:cs typeface="Montserrat"/>
              <a:sym typeface="Montserrat"/>
            </a:endParaRPr>
          </a:p>
        </p:txBody>
      </p:sp>
      <p:sp>
        <p:nvSpPr>
          <p:cNvPr id="982" name="Google Shape;982;p81"/>
          <p:cNvSpPr/>
          <p:nvPr/>
        </p:nvSpPr>
        <p:spPr>
          <a:xfrm>
            <a:off x="8012637" y="2207166"/>
            <a:ext cx="232800" cy="2349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E9E9E9"/>
              </a:solidFill>
              <a:latin typeface="Arial"/>
              <a:ea typeface="Arial"/>
              <a:cs typeface="Arial"/>
              <a:sym typeface="Arial"/>
            </a:endParaRPr>
          </a:p>
        </p:txBody>
      </p:sp>
      <p:sp>
        <p:nvSpPr>
          <p:cNvPr id="983" name="Google Shape;983;p81"/>
          <p:cNvSpPr txBox="1"/>
          <p:nvPr/>
        </p:nvSpPr>
        <p:spPr>
          <a:xfrm>
            <a:off x="2348000" y="1023775"/>
            <a:ext cx="605700" cy="1245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700">
                <a:latin typeface="Montserrat"/>
                <a:ea typeface="Montserrat"/>
                <a:cs typeface="Montserrat"/>
                <a:sym typeface="Montserrat"/>
              </a:rPr>
              <a:t>Wildfire</a:t>
            </a:r>
            <a:endParaRPr sz="900" dirty="0">
              <a:latin typeface="Montserrat"/>
              <a:ea typeface="Montserrat"/>
              <a:cs typeface="Montserrat"/>
              <a:sym typeface="Montserrat"/>
            </a:endParaRPr>
          </a:p>
        </p:txBody>
      </p:sp>
      <p:cxnSp>
        <p:nvCxnSpPr>
          <p:cNvPr id="984" name="Google Shape;984;p81"/>
          <p:cNvCxnSpPr/>
          <p:nvPr/>
        </p:nvCxnSpPr>
        <p:spPr>
          <a:xfrm rot="10800000">
            <a:off x="5735675" y="1913166"/>
            <a:ext cx="0" cy="294000"/>
          </a:xfrm>
          <a:prstGeom prst="straightConnector1">
            <a:avLst/>
          </a:prstGeom>
          <a:noFill/>
          <a:ln w="19050" cap="flat" cmpd="sng">
            <a:solidFill>
              <a:schemeClr val="accent1"/>
            </a:solidFill>
            <a:prstDash val="solid"/>
            <a:round/>
            <a:headEnd type="none" w="med" len="med"/>
            <a:tailEnd type="oval" w="med" len="med"/>
          </a:ln>
        </p:spPr>
      </p:cxnSp>
      <p:sp>
        <p:nvSpPr>
          <p:cNvPr id="985" name="Google Shape;985;p81"/>
          <p:cNvSpPr txBox="1"/>
          <p:nvPr/>
        </p:nvSpPr>
        <p:spPr>
          <a:xfrm>
            <a:off x="5012825" y="1681775"/>
            <a:ext cx="1445700" cy="2148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latin typeface="Montserrat"/>
                <a:ea typeface="Montserrat"/>
                <a:cs typeface="Montserrat"/>
                <a:sym typeface="Montserrat"/>
              </a:rPr>
              <a:t>First ML-</a:t>
            </a:r>
            <a:br>
              <a:rPr lang="en" sz="900">
                <a:latin typeface="Montserrat"/>
                <a:ea typeface="Montserrat"/>
                <a:cs typeface="Montserrat"/>
                <a:sym typeface="Montserrat"/>
              </a:rPr>
            </a:br>
            <a:r>
              <a:rPr lang="en" sz="900">
                <a:latin typeface="Montserrat"/>
                <a:ea typeface="Montserrat"/>
                <a:cs typeface="Montserrat"/>
                <a:sym typeface="Montserrat"/>
              </a:rPr>
              <a:t>Powered NGFW</a:t>
            </a:r>
            <a:endParaRPr sz="900" dirty="0">
              <a:latin typeface="Montserrat"/>
              <a:ea typeface="Montserrat"/>
              <a:cs typeface="Montserrat"/>
              <a:sym typeface="Montserrat"/>
            </a:endParaRPr>
          </a:p>
        </p:txBody>
      </p:sp>
      <p:grpSp>
        <p:nvGrpSpPr>
          <p:cNvPr id="986" name="Google Shape;986;p81"/>
          <p:cNvGrpSpPr/>
          <p:nvPr/>
        </p:nvGrpSpPr>
        <p:grpSpPr>
          <a:xfrm>
            <a:off x="5434758" y="858182"/>
            <a:ext cx="559633" cy="718539"/>
            <a:chOff x="7926110" y="3302625"/>
            <a:chExt cx="579691" cy="744291"/>
          </a:xfrm>
        </p:grpSpPr>
        <p:pic>
          <p:nvPicPr>
            <p:cNvPr id="987" name="Google Shape;987;p81"/>
            <p:cNvPicPr preferRelativeResize="0"/>
            <p:nvPr/>
          </p:nvPicPr>
          <p:blipFill>
            <a:blip r:embed="rId16">
              <a:alphaModFix/>
            </a:blip>
            <a:stretch>
              <a:fillRect/>
            </a:stretch>
          </p:blipFill>
          <p:spPr>
            <a:xfrm>
              <a:off x="7926110" y="3837430"/>
              <a:ext cx="579691" cy="209487"/>
            </a:xfrm>
            <a:prstGeom prst="rect">
              <a:avLst/>
            </a:prstGeom>
            <a:noFill/>
            <a:ln>
              <a:noFill/>
            </a:ln>
          </p:spPr>
        </p:pic>
        <p:sp>
          <p:nvSpPr>
            <p:cNvPr id="988" name="Google Shape;988;p81"/>
            <p:cNvSpPr/>
            <p:nvPr/>
          </p:nvSpPr>
          <p:spPr>
            <a:xfrm rot="10800000">
              <a:off x="8216875" y="3302625"/>
              <a:ext cx="190625" cy="170775"/>
            </a:xfrm>
            <a:prstGeom prst="flowChartOffpageConnector">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89" name="Google Shape;989;p81"/>
            <p:cNvPicPr preferRelativeResize="0"/>
            <p:nvPr/>
          </p:nvPicPr>
          <p:blipFill>
            <a:blip r:embed="rId17">
              <a:alphaModFix/>
            </a:blip>
            <a:stretch>
              <a:fillRect/>
            </a:stretch>
          </p:blipFill>
          <p:spPr>
            <a:xfrm>
              <a:off x="7930292" y="3495968"/>
              <a:ext cx="571325" cy="309338"/>
            </a:xfrm>
            <a:prstGeom prst="rect">
              <a:avLst/>
            </a:prstGeom>
            <a:noFill/>
            <a:ln>
              <a:noFill/>
            </a:ln>
          </p:spPr>
        </p:pic>
      </p:grpSp>
      <p:sp>
        <p:nvSpPr>
          <p:cNvPr id="990" name="Google Shape;990;p81"/>
          <p:cNvSpPr/>
          <p:nvPr/>
        </p:nvSpPr>
        <p:spPr>
          <a:xfrm>
            <a:off x="5168825" y="2268475"/>
            <a:ext cx="168000" cy="8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91" name="Google Shape;991;p81"/>
          <p:cNvCxnSpPr>
            <a:stCxn id="990" idx="0"/>
            <a:endCxn id="970" idx="2"/>
          </p:cNvCxnSpPr>
          <p:nvPr/>
        </p:nvCxnSpPr>
        <p:spPr>
          <a:xfrm rot="5400000" flipH="1">
            <a:off x="4628825" y="1644475"/>
            <a:ext cx="372000" cy="876000"/>
          </a:xfrm>
          <a:prstGeom prst="bentConnector3">
            <a:avLst>
              <a:gd name="adj1" fmla="val 49987"/>
            </a:avLst>
          </a:prstGeom>
          <a:noFill/>
          <a:ln w="19050" cap="flat" cmpd="sng">
            <a:solidFill>
              <a:schemeClr val="accent1"/>
            </a:solidFill>
            <a:prstDash val="solid"/>
            <a:round/>
            <a:headEnd type="none" w="med" len="med"/>
            <a:tailEnd type="oval"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80"/>
          <p:cNvPicPr preferRelativeResize="0"/>
          <p:nvPr/>
        </p:nvPicPr>
        <p:blipFill rotWithShape="1">
          <a:blip r:embed="rId3">
            <a:alphaModFix/>
          </a:blip>
          <a:srcRect/>
          <a:stretch/>
        </p:blipFill>
        <p:spPr>
          <a:xfrm>
            <a:off x="5487349" y="803775"/>
            <a:ext cx="3447288" cy="3563089"/>
          </a:xfrm>
          <a:prstGeom prst="rect">
            <a:avLst/>
          </a:prstGeom>
          <a:noFill/>
          <a:ln>
            <a:noFill/>
          </a:ln>
        </p:spPr>
      </p:pic>
      <p:sp>
        <p:nvSpPr>
          <p:cNvPr id="926" name="Google Shape;926;p80"/>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Industry Recognition as a Leader in Firewalls</a:t>
            </a:r>
            <a:endParaRPr dirty="0"/>
          </a:p>
        </p:txBody>
      </p:sp>
      <p:sp>
        <p:nvSpPr>
          <p:cNvPr id="927" name="Google Shape;927;p80"/>
          <p:cNvSpPr txBox="1"/>
          <p:nvPr/>
        </p:nvSpPr>
        <p:spPr>
          <a:xfrm>
            <a:off x="4678487" y="3526100"/>
            <a:ext cx="4572600" cy="117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300" b="1" dirty="0">
                <a:latin typeface="Montserrat"/>
                <a:ea typeface="Montserrat"/>
                <a:cs typeface="Montserrat"/>
                <a:sym typeface="Montserrat"/>
              </a:rPr>
              <a:t>Recognized as a LEADER</a:t>
            </a:r>
            <a:br>
              <a:rPr lang="en" sz="1300" b="1" dirty="0">
                <a:latin typeface="Montserrat"/>
                <a:ea typeface="Montserrat"/>
                <a:cs typeface="Montserrat"/>
                <a:sym typeface="Montserrat"/>
              </a:rPr>
            </a:br>
            <a:r>
              <a:rPr lang="en" sz="1300" dirty="0">
                <a:latin typeface="Montserrat"/>
                <a:ea typeface="Montserrat"/>
                <a:cs typeface="Montserrat"/>
                <a:sym typeface="Montserrat"/>
              </a:rPr>
              <a:t>in the Forrester Firewall Wave™:</a:t>
            </a:r>
            <a:br>
              <a:rPr lang="en" sz="1300" dirty="0">
                <a:latin typeface="Montserrat"/>
                <a:ea typeface="Montserrat"/>
                <a:cs typeface="Montserrat"/>
                <a:sym typeface="Montserrat"/>
              </a:rPr>
            </a:br>
            <a:r>
              <a:rPr lang="en" sz="1300" dirty="0">
                <a:latin typeface="Montserrat"/>
                <a:ea typeface="Montserrat"/>
                <a:cs typeface="Montserrat"/>
                <a:sym typeface="Montserrat"/>
              </a:rPr>
              <a:t>Enterprise Firewalls Q3’20 Report</a:t>
            </a:r>
            <a:endParaRPr sz="1300" dirty="0">
              <a:latin typeface="Montserrat"/>
              <a:ea typeface="Montserrat"/>
              <a:cs typeface="Montserrat"/>
              <a:sym typeface="Montserrat"/>
            </a:endParaRPr>
          </a:p>
        </p:txBody>
      </p:sp>
      <p:sp>
        <p:nvSpPr>
          <p:cNvPr id="928" name="Google Shape;928;p80"/>
          <p:cNvSpPr txBox="1"/>
          <p:nvPr/>
        </p:nvSpPr>
        <p:spPr>
          <a:xfrm>
            <a:off x="55025" y="4543775"/>
            <a:ext cx="90363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500" i="1">
                <a:solidFill>
                  <a:srgbClr val="666666"/>
                </a:solidFill>
                <a:latin typeface="Montserrat Light"/>
                <a:ea typeface="Montserrat Light"/>
                <a:cs typeface="Montserrat Light"/>
                <a:sym typeface="Montserrat Light"/>
              </a:rPr>
              <a:t>This graphic was published by Gartner, Inc. as part of a larger research document and should be evaluated in the context of the entire document. The Gartner document is available upon request from Palo Alto. </a:t>
            </a:r>
            <a:r>
              <a:rPr lang="en" sz="500" i="1" u="none" strike="noStrike" cap="none">
                <a:solidFill>
                  <a:srgbClr val="666666"/>
                </a:solidFill>
                <a:latin typeface="Montserrat Light"/>
                <a:ea typeface="Montserrat Light"/>
                <a:cs typeface="Montserrat Light"/>
                <a:sym typeface="Montserrat Light"/>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sz="500" i="0" u="none" strike="noStrike" cap="none" dirty="0">
              <a:solidFill>
                <a:srgbClr val="666666"/>
              </a:solidFill>
              <a:latin typeface="Montserrat Light"/>
              <a:ea typeface="Montserrat Light"/>
              <a:cs typeface="Montserrat Light"/>
              <a:sym typeface="Montserrat Light"/>
            </a:endParaRPr>
          </a:p>
        </p:txBody>
      </p:sp>
      <p:pic>
        <p:nvPicPr>
          <p:cNvPr id="929" name="Google Shape;929;p80"/>
          <p:cNvPicPr preferRelativeResize="0"/>
          <p:nvPr/>
        </p:nvPicPr>
        <p:blipFill>
          <a:blip r:embed="rId4">
            <a:alphaModFix/>
          </a:blip>
          <a:stretch>
            <a:fillRect/>
          </a:stretch>
        </p:blipFill>
        <p:spPr>
          <a:xfrm>
            <a:off x="6154925" y="979550"/>
            <a:ext cx="1865999" cy="2458526"/>
          </a:xfrm>
          <a:prstGeom prst="rect">
            <a:avLst/>
          </a:prstGeom>
          <a:noFill/>
          <a:ln w="9525" cap="flat" cmpd="sng">
            <a:solidFill>
              <a:srgbClr val="CCCCCC"/>
            </a:solidFill>
            <a:prstDash val="solid"/>
            <a:round/>
            <a:headEnd type="none" w="sm" len="sm"/>
            <a:tailEnd type="none" w="sm" len="sm"/>
          </a:ln>
          <a:effectLst>
            <a:outerShdw blurRad="57150" dist="19050" dir="5400000" algn="bl" rotWithShape="0">
              <a:srgbClr val="000000">
                <a:alpha val="50000"/>
              </a:srgbClr>
            </a:outerShdw>
          </a:effectLst>
        </p:spPr>
      </p:pic>
      <p:pic>
        <p:nvPicPr>
          <p:cNvPr id="930" name="Google Shape;930;p80"/>
          <p:cNvPicPr preferRelativeResize="0"/>
          <p:nvPr/>
        </p:nvPicPr>
        <p:blipFill rotWithShape="1">
          <a:blip r:embed="rId3">
            <a:alphaModFix/>
          </a:blip>
          <a:srcRect/>
          <a:stretch/>
        </p:blipFill>
        <p:spPr>
          <a:xfrm>
            <a:off x="634312" y="803775"/>
            <a:ext cx="3447288" cy="3569399"/>
          </a:xfrm>
          <a:prstGeom prst="rect">
            <a:avLst/>
          </a:prstGeom>
          <a:noFill/>
          <a:ln>
            <a:noFill/>
          </a:ln>
        </p:spPr>
      </p:pic>
      <p:sp>
        <p:nvSpPr>
          <p:cNvPr id="931" name="Google Shape;931;p80"/>
          <p:cNvSpPr txBox="1"/>
          <p:nvPr/>
        </p:nvSpPr>
        <p:spPr>
          <a:xfrm>
            <a:off x="-107087" y="3526100"/>
            <a:ext cx="4639200" cy="117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300" b="1" dirty="0">
                <a:latin typeface="Montserrat"/>
                <a:ea typeface="Montserrat"/>
                <a:cs typeface="Montserrat"/>
                <a:sym typeface="Montserrat"/>
              </a:rPr>
              <a:t>Recognized as a LEADER </a:t>
            </a:r>
            <a:br>
              <a:rPr lang="en" sz="1300" dirty="0">
                <a:latin typeface="Montserrat"/>
                <a:ea typeface="Montserrat"/>
                <a:cs typeface="Montserrat"/>
                <a:sym typeface="Montserrat"/>
              </a:rPr>
            </a:br>
            <a:r>
              <a:rPr lang="en" sz="1300" dirty="0">
                <a:latin typeface="Montserrat"/>
                <a:ea typeface="Montserrat"/>
                <a:cs typeface="Montserrat"/>
                <a:sym typeface="Montserrat"/>
              </a:rPr>
              <a:t>in the Gartner 2021</a:t>
            </a:r>
            <a:br>
              <a:rPr lang="en" sz="1300" dirty="0">
                <a:latin typeface="Montserrat"/>
                <a:ea typeface="Montserrat"/>
                <a:cs typeface="Montserrat"/>
                <a:sym typeface="Montserrat"/>
              </a:rPr>
            </a:br>
            <a:r>
              <a:rPr lang="en" sz="1300" dirty="0">
                <a:latin typeface="Montserrat"/>
                <a:ea typeface="Montserrat"/>
                <a:cs typeface="Montserrat"/>
                <a:sym typeface="Montserrat"/>
              </a:rPr>
              <a:t>Magic Quadrant: Network Firewalls</a:t>
            </a:r>
            <a:endParaRPr sz="1300" dirty="0">
              <a:latin typeface="Montserrat"/>
              <a:ea typeface="Montserrat"/>
              <a:cs typeface="Montserrat"/>
              <a:sym typeface="Montserrat"/>
            </a:endParaRPr>
          </a:p>
        </p:txBody>
      </p:sp>
      <p:pic>
        <p:nvPicPr>
          <p:cNvPr id="12" name="Picture 11">
            <a:extLst>
              <a:ext uri="{FF2B5EF4-FFF2-40B4-BE49-F238E27FC236}">
                <a16:creationId xmlns:a16="http://schemas.microsoft.com/office/drawing/2014/main" id="{2B16374D-F686-4803-AD1F-5A692472AB00}"/>
              </a:ext>
            </a:extLst>
          </p:cNvPr>
          <p:cNvPicPr>
            <a:picLocks noChangeAspect="1"/>
          </p:cNvPicPr>
          <p:nvPr/>
        </p:nvPicPr>
        <p:blipFill>
          <a:blip r:embed="rId5"/>
          <a:stretch>
            <a:fillRect/>
          </a:stretch>
        </p:blipFill>
        <p:spPr>
          <a:xfrm>
            <a:off x="1261466" y="1208596"/>
            <a:ext cx="2192980" cy="220132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82"/>
          <p:cNvPicPr preferRelativeResize="0"/>
          <p:nvPr/>
        </p:nvPicPr>
        <p:blipFill>
          <a:blip r:embed="rId3">
            <a:alphaModFix/>
          </a:blip>
          <a:stretch>
            <a:fillRect/>
          </a:stretch>
        </p:blipFill>
        <p:spPr>
          <a:xfrm>
            <a:off x="6149225" y="1215850"/>
            <a:ext cx="2521575" cy="2825275"/>
          </a:xfrm>
          <a:prstGeom prst="rect">
            <a:avLst/>
          </a:prstGeom>
          <a:noFill/>
          <a:ln>
            <a:noFill/>
          </a:ln>
        </p:spPr>
      </p:pic>
      <p:pic>
        <p:nvPicPr>
          <p:cNvPr id="997" name="Google Shape;997;p82"/>
          <p:cNvPicPr preferRelativeResize="0"/>
          <p:nvPr/>
        </p:nvPicPr>
        <p:blipFill>
          <a:blip r:embed="rId4">
            <a:alphaModFix/>
          </a:blip>
          <a:stretch>
            <a:fillRect/>
          </a:stretch>
        </p:blipFill>
        <p:spPr>
          <a:xfrm>
            <a:off x="3255135" y="1172275"/>
            <a:ext cx="2521573" cy="2798950"/>
          </a:xfrm>
          <a:prstGeom prst="rect">
            <a:avLst/>
          </a:prstGeom>
          <a:noFill/>
          <a:ln>
            <a:noFill/>
          </a:ln>
        </p:spPr>
      </p:pic>
      <p:pic>
        <p:nvPicPr>
          <p:cNvPr id="998" name="Google Shape;998;p82"/>
          <p:cNvPicPr preferRelativeResize="0"/>
          <p:nvPr/>
        </p:nvPicPr>
        <p:blipFill>
          <a:blip r:embed="rId5">
            <a:alphaModFix/>
          </a:blip>
          <a:stretch>
            <a:fillRect/>
          </a:stretch>
        </p:blipFill>
        <p:spPr>
          <a:xfrm>
            <a:off x="373625" y="1172275"/>
            <a:ext cx="2508965" cy="2798950"/>
          </a:xfrm>
          <a:prstGeom prst="rect">
            <a:avLst/>
          </a:prstGeom>
          <a:noFill/>
          <a:ln>
            <a:noFill/>
          </a:ln>
        </p:spPr>
      </p:pic>
      <p:sp>
        <p:nvSpPr>
          <p:cNvPr id="999" name="Google Shape;999;p82"/>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World’s Leading Cybersecurity Company</a:t>
            </a:r>
            <a:endParaRPr dirty="0"/>
          </a:p>
        </p:txBody>
      </p:sp>
      <p:sp>
        <p:nvSpPr>
          <p:cNvPr id="1000" name="Google Shape;1000;p82"/>
          <p:cNvSpPr txBox="1"/>
          <p:nvPr/>
        </p:nvSpPr>
        <p:spPr>
          <a:xfrm>
            <a:off x="311700" y="4464914"/>
            <a:ext cx="5196000" cy="30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700">
                <a:solidFill>
                  <a:srgbClr val="000000"/>
                </a:solidFill>
                <a:latin typeface="Montserrat"/>
                <a:ea typeface="Montserrat"/>
                <a:cs typeface="Montserrat"/>
                <a:sym typeface="Montserrat"/>
              </a:rPr>
              <a:t>Gartner, Market Share: Enterprise Network Equipment by Market Segment, Worldwide, </a:t>
            </a:r>
            <a:r>
              <a:rPr lang="en" sz="700">
                <a:latin typeface="Montserrat"/>
                <a:ea typeface="Montserrat"/>
                <a:cs typeface="Montserrat"/>
                <a:sym typeface="Montserrat"/>
              </a:rPr>
              <a:t>4</a:t>
            </a:r>
            <a:r>
              <a:rPr lang="en" sz="700">
                <a:solidFill>
                  <a:srgbClr val="000000"/>
                </a:solidFill>
                <a:latin typeface="Montserrat"/>
                <a:ea typeface="Montserrat"/>
                <a:cs typeface="Montserrat"/>
                <a:sym typeface="Montserrat"/>
              </a:rPr>
              <a:t>Q1</a:t>
            </a:r>
            <a:r>
              <a:rPr lang="en" sz="700">
                <a:latin typeface="Montserrat"/>
                <a:ea typeface="Montserrat"/>
                <a:cs typeface="Montserrat"/>
                <a:sym typeface="Montserrat"/>
              </a:rPr>
              <a:t>9</a:t>
            </a:r>
            <a:r>
              <a:rPr lang="en" sz="700">
                <a:solidFill>
                  <a:srgbClr val="000000"/>
                </a:solidFill>
                <a:latin typeface="Montserrat"/>
                <a:ea typeface="Montserrat"/>
                <a:cs typeface="Montserrat"/>
                <a:sym typeface="Montserrat"/>
              </a:rPr>
              <a:t>, </a:t>
            </a:r>
            <a:r>
              <a:rPr lang="en" sz="700">
                <a:latin typeface="Montserrat"/>
                <a:ea typeface="Montserrat"/>
                <a:cs typeface="Montserrat"/>
                <a:sym typeface="Montserrat"/>
              </a:rPr>
              <a:t>20</a:t>
            </a:r>
            <a:r>
              <a:rPr lang="en" sz="700">
                <a:solidFill>
                  <a:srgbClr val="000000"/>
                </a:solidFill>
                <a:latin typeface="Montserrat"/>
                <a:ea typeface="Montserrat"/>
                <a:cs typeface="Montserrat"/>
                <a:sym typeface="Montserrat"/>
              </a:rPr>
              <a:t> </a:t>
            </a:r>
            <a:r>
              <a:rPr lang="en" sz="700">
                <a:latin typeface="Montserrat"/>
                <a:ea typeface="Montserrat"/>
                <a:cs typeface="Montserrat"/>
                <a:sym typeface="Montserrat"/>
              </a:rPr>
              <a:t>March</a:t>
            </a:r>
            <a:r>
              <a:rPr lang="en" sz="700">
                <a:solidFill>
                  <a:srgbClr val="000000"/>
                </a:solidFill>
                <a:latin typeface="Montserrat"/>
                <a:ea typeface="Montserrat"/>
                <a:cs typeface="Montserrat"/>
                <a:sym typeface="Montserrat"/>
              </a:rPr>
              <a:t> 20</a:t>
            </a:r>
            <a:r>
              <a:rPr lang="en" sz="700">
                <a:latin typeface="Montserrat"/>
                <a:ea typeface="Montserrat"/>
                <a:cs typeface="Montserrat"/>
                <a:sym typeface="Montserrat"/>
              </a:rPr>
              <a:t>20</a:t>
            </a:r>
            <a:endParaRPr sz="700" dirty="0">
              <a:latin typeface="Montserrat"/>
              <a:ea typeface="Montserrat"/>
              <a:cs typeface="Montserrat"/>
              <a:sym typeface="Montserrat"/>
            </a:endParaRPr>
          </a:p>
        </p:txBody>
      </p:sp>
      <p:sp>
        <p:nvSpPr>
          <p:cNvPr id="1001" name="Google Shape;1001;p82"/>
          <p:cNvSpPr txBox="1"/>
          <p:nvPr/>
        </p:nvSpPr>
        <p:spPr>
          <a:xfrm>
            <a:off x="1053463" y="721815"/>
            <a:ext cx="1149300" cy="933900"/>
          </a:xfrm>
          <a:prstGeom prst="rect">
            <a:avLst/>
          </a:prstGeom>
          <a:solidFill>
            <a:srgbClr val="FAFAF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700" b="1">
                <a:solidFill>
                  <a:schemeClr val="accent3"/>
                </a:solidFill>
                <a:latin typeface="Montserrat"/>
                <a:ea typeface="Montserrat"/>
                <a:cs typeface="Montserrat"/>
                <a:sym typeface="Montserrat"/>
              </a:rPr>
              <a:t>95</a:t>
            </a:r>
            <a:endParaRPr sz="4700" b="1" dirty="0">
              <a:solidFill>
                <a:schemeClr val="accent3"/>
              </a:solidFill>
              <a:latin typeface="Montserrat"/>
              <a:ea typeface="Montserrat"/>
              <a:cs typeface="Montserrat"/>
              <a:sym typeface="Montserrat"/>
            </a:endParaRPr>
          </a:p>
        </p:txBody>
      </p:sp>
      <p:sp>
        <p:nvSpPr>
          <p:cNvPr id="1002" name="Google Shape;1002;p82"/>
          <p:cNvSpPr txBox="1"/>
          <p:nvPr/>
        </p:nvSpPr>
        <p:spPr>
          <a:xfrm>
            <a:off x="373600" y="1385500"/>
            <a:ext cx="2508900" cy="93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accent3"/>
                </a:solidFill>
                <a:latin typeface="Montserrat"/>
                <a:ea typeface="Montserrat"/>
                <a:cs typeface="Montserrat"/>
                <a:sym typeface="Montserrat"/>
              </a:rPr>
              <a:t>of Fortune 100</a:t>
            </a:r>
            <a:br>
              <a:rPr lang="en" sz="1600" b="1">
                <a:solidFill>
                  <a:srgbClr val="208AB0"/>
                </a:solidFill>
                <a:latin typeface="Helvetica Neue"/>
                <a:ea typeface="Helvetica Neue"/>
                <a:cs typeface="Helvetica Neue"/>
                <a:sym typeface="Helvetica Neue"/>
              </a:rPr>
            </a:br>
            <a:r>
              <a:rPr lang="en" sz="1050" b="1">
                <a:latin typeface="Montserrat"/>
                <a:ea typeface="Montserrat"/>
                <a:cs typeface="Montserrat"/>
                <a:sym typeface="Montserrat"/>
              </a:rPr>
              <a:t>Rely on Palo Alto Networks</a:t>
            </a:r>
            <a:endParaRPr sz="1050" b="1" dirty="0">
              <a:latin typeface="Montserrat"/>
              <a:ea typeface="Montserrat"/>
              <a:cs typeface="Montserrat"/>
              <a:sym typeface="Montserrat"/>
            </a:endParaRPr>
          </a:p>
        </p:txBody>
      </p:sp>
      <p:sp>
        <p:nvSpPr>
          <p:cNvPr id="1003" name="Google Shape;1003;p82"/>
          <p:cNvSpPr txBox="1"/>
          <p:nvPr/>
        </p:nvSpPr>
        <p:spPr>
          <a:xfrm>
            <a:off x="6262512" y="727575"/>
            <a:ext cx="2295000" cy="758700"/>
          </a:xfrm>
          <a:prstGeom prst="rect">
            <a:avLst/>
          </a:prstGeom>
          <a:solidFill>
            <a:srgbClr val="FAFAF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700" b="1">
                <a:solidFill>
                  <a:schemeClr val="accent1"/>
                </a:solidFill>
                <a:latin typeface="Montserrat"/>
                <a:ea typeface="Montserrat"/>
                <a:cs typeface="Montserrat"/>
                <a:sym typeface="Montserrat"/>
              </a:rPr>
              <a:t>75,000</a:t>
            </a:r>
            <a:endParaRPr sz="4700" b="1" dirty="0">
              <a:solidFill>
                <a:schemeClr val="accent1"/>
              </a:solidFill>
              <a:latin typeface="Montserrat"/>
              <a:ea typeface="Montserrat"/>
              <a:cs typeface="Montserrat"/>
              <a:sym typeface="Montserrat"/>
            </a:endParaRPr>
          </a:p>
        </p:txBody>
      </p:sp>
      <p:sp>
        <p:nvSpPr>
          <p:cNvPr id="1004" name="Google Shape;1004;p82"/>
          <p:cNvSpPr txBox="1"/>
          <p:nvPr/>
        </p:nvSpPr>
        <p:spPr>
          <a:xfrm>
            <a:off x="6155562" y="1385500"/>
            <a:ext cx="2508900" cy="93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accent1"/>
                </a:solidFill>
                <a:latin typeface="Montserrat"/>
                <a:ea typeface="Montserrat"/>
                <a:cs typeface="Montserrat"/>
                <a:sym typeface="Montserrat"/>
              </a:rPr>
              <a:t>Customers</a:t>
            </a:r>
            <a:br>
              <a:rPr lang="en" sz="1600" b="1">
                <a:solidFill>
                  <a:srgbClr val="F3713C"/>
                </a:solidFill>
                <a:latin typeface="Helvetica Neue"/>
                <a:ea typeface="Helvetica Neue"/>
                <a:cs typeface="Helvetica Neue"/>
                <a:sym typeface="Helvetica Neue"/>
              </a:rPr>
            </a:br>
            <a:r>
              <a:rPr lang="en" sz="1050" b="1">
                <a:solidFill>
                  <a:srgbClr val="000000"/>
                </a:solidFill>
                <a:latin typeface="Montserrat"/>
                <a:ea typeface="Montserrat"/>
                <a:cs typeface="Montserrat"/>
                <a:sym typeface="Montserrat"/>
              </a:rPr>
              <a:t>In 150+ Countries</a:t>
            </a:r>
            <a:endParaRPr sz="1200" b="1" dirty="0">
              <a:latin typeface="Montserrat"/>
              <a:ea typeface="Montserrat"/>
              <a:cs typeface="Montserrat"/>
              <a:sym typeface="Montserrat"/>
            </a:endParaRPr>
          </a:p>
        </p:txBody>
      </p:sp>
      <p:sp>
        <p:nvSpPr>
          <p:cNvPr id="1005" name="Google Shape;1005;p82"/>
          <p:cNvSpPr/>
          <p:nvPr/>
        </p:nvSpPr>
        <p:spPr>
          <a:xfrm>
            <a:off x="540475" y="3695739"/>
            <a:ext cx="2175300" cy="540600"/>
          </a:xfrm>
          <a:prstGeom prst="rect">
            <a:avLst/>
          </a:prstGeom>
          <a:gradFill>
            <a:gsLst>
              <a:gs pos="0">
                <a:srgbClr val="0E95C4"/>
              </a:gs>
              <a:gs pos="100000">
                <a:srgbClr val="3B6D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82"/>
          <p:cNvSpPr/>
          <p:nvPr/>
        </p:nvSpPr>
        <p:spPr>
          <a:xfrm>
            <a:off x="6322362" y="3695739"/>
            <a:ext cx="2175300" cy="540600"/>
          </a:xfrm>
          <a:prstGeom prst="rect">
            <a:avLst/>
          </a:prstGeom>
          <a:gradFill>
            <a:gsLst>
              <a:gs pos="0">
                <a:srgbClr val="FFC000"/>
              </a:gs>
              <a:gs pos="100000">
                <a:srgbClr val="F3713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82"/>
          <p:cNvSpPr txBox="1"/>
          <p:nvPr/>
        </p:nvSpPr>
        <p:spPr>
          <a:xfrm>
            <a:off x="540325" y="3695625"/>
            <a:ext cx="2175300" cy="5406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100"/>
              <a:buFont typeface="Arial"/>
              <a:buNone/>
            </a:pPr>
            <a:r>
              <a:rPr lang="en" b="1">
                <a:solidFill>
                  <a:srgbClr val="FFFFFF"/>
                </a:solidFill>
                <a:latin typeface="Montserrat"/>
                <a:ea typeface="Montserrat"/>
                <a:cs typeface="Montserrat"/>
                <a:sym typeface="Montserrat"/>
              </a:rPr>
              <a:t>71% of the Global 2K</a:t>
            </a:r>
            <a:endParaRPr b="1" dirty="0">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Are Palo Alto Networks Customers</a:t>
            </a:r>
            <a:endParaRPr sz="800" b="1" dirty="0">
              <a:latin typeface="Montserrat"/>
              <a:ea typeface="Montserrat"/>
              <a:cs typeface="Montserrat"/>
              <a:sym typeface="Montserrat"/>
            </a:endParaRPr>
          </a:p>
        </p:txBody>
      </p:sp>
      <p:sp>
        <p:nvSpPr>
          <p:cNvPr id="1008" name="Google Shape;1008;p82"/>
          <p:cNvSpPr txBox="1"/>
          <p:nvPr/>
        </p:nvSpPr>
        <p:spPr>
          <a:xfrm>
            <a:off x="6322362" y="3695625"/>
            <a:ext cx="2175300" cy="5406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FFFFFF"/>
                </a:solidFill>
                <a:latin typeface="Montserrat"/>
                <a:ea typeface="Montserrat"/>
                <a:cs typeface="Montserrat"/>
                <a:sym typeface="Montserrat"/>
              </a:rPr>
              <a:t>9/10</a:t>
            </a:r>
            <a:endParaRPr b="1" dirty="0">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Average CSAT Score</a:t>
            </a:r>
            <a:endParaRPr sz="800" b="1" dirty="0">
              <a:latin typeface="Montserrat"/>
              <a:ea typeface="Montserrat"/>
              <a:cs typeface="Montserrat"/>
              <a:sym typeface="Montserrat"/>
            </a:endParaRPr>
          </a:p>
        </p:txBody>
      </p:sp>
      <p:pic>
        <p:nvPicPr>
          <p:cNvPr id="1009" name="Google Shape;1009;p82"/>
          <p:cNvPicPr preferRelativeResize="0"/>
          <p:nvPr/>
        </p:nvPicPr>
        <p:blipFill>
          <a:blip r:embed="rId6">
            <a:alphaModFix/>
          </a:blip>
          <a:stretch>
            <a:fillRect/>
          </a:stretch>
        </p:blipFill>
        <p:spPr>
          <a:xfrm>
            <a:off x="677462" y="1896400"/>
            <a:ext cx="1901324" cy="1689201"/>
          </a:xfrm>
          <a:prstGeom prst="rect">
            <a:avLst/>
          </a:prstGeom>
          <a:noFill/>
          <a:ln>
            <a:noFill/>
          </a:ln>
        </p:spPr>
      </p:pic>
      <p:pic>
        <p:nvPicPr>
          <p:cNvPr id="1010" name="Google Shape;1010;p82"/>
          <p:cNvPicPr preferRelativeResize="0"/>
          <p:nvPr/>
        </p:nvPicPr>
        <p:blipFill>
          <a:blip r:embed="rId7">
            <a:alphaModFix/>
          </a:blip>
          <a:stretch>
            <a:fillRect/>
          </a:stretch>
        </p:blipFill>
        <p:spPr>
          <a:xfrm>
            <a:off x="6523203" y="2587114"/>
            <a:ext cx="1773619" cy="602361"/>
          </a:xfrm>
          <a:prstGeom prst="rect">
            <a:avLst/>
          </a:prstGeom>
          <a:noFill/>
          <a:ln>
            <a:noFill/>
          </a:ln>
        </p:spPr>
      </p:pic>
      <p:sp>
        <p:nvSpPr>
          <p:cNvPr id="1011" name="Google Shape;1011;p82"/>
          <p:cNvSpPr txBox="1"/>
          <p:nvPr/>
        </p:nvSpPr>
        <p:spPr>
          <a:xfrm>
            <a:off x="3941338" y="721815"/>
            <a:ext cx="1149300" cy="933900"/>
          </a:xfrm>
          <a:prstGeom prst="rect">
            <a:avLst/>
          </a:prstGeom>
          <a:solidFill>
            <a:srgbClr val="FAFAF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700" b="1">
                <a:solidFill>
                  <a:srgbClr val="00CC66"/>
                </a:solidFill>
                <a:latin typeface="Montserrat"/>
                <a:ea typeface="Montserrat"/>
                <a:cs typeface="Montserrat"/>
                <a:sym typeface="Montserrat"/>
              </a:rPr>
              <a:t>#1</a:t>
            </a:r>
            <a:endParaRPr sz="4700" b="1" dirty="0">
              <a:solidFill>
                <a:srgbClr val="00CC66"/>
              </a:solidFill>
              <a:latin typeface="Montserrat"/>
              <a:ea typeface="Montserrat"/>
              <a:cs typeface="Montserrat"/>
              <a:sym typeface="Montserrat"/>
            </a:endParaRPr>
          </a:p>
        </p:txBody>
      </p:sp>
      <p:sp>
        <p:nvSpPr>
          <p:cNvPr id="1012" name="Google Shape;1012;p82"/>
          <p:cNvSpPr txBox="1"/>
          <p:nvPr/>
        </p:nvSpPr>
        <p:spPr>
          <a:xfrm>
            <a:off x="3261475" y="1385500"/>
            <a:ext cx="2508900" cy="93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00CC66"/>
                </a:solidFill>
                <a:latin typeface="Montserrat"/>
                <a:ea typeface="Montserrat"/>
                <a:cs typeface="Montserrat"/>
                <a:sym typeface="Montserrat"/>
              </a:rPr>
              <a:t>in Enterprise Security</a:t>
            </a:r>
            <a:br>
              <a:rPr lang="en" sz="1500" b="1">
                <a:solidFill>
                  <a:srgbClr val="91B12C"/>
                </a:solidFill>
                <a:latin typeface="Helvetica Neue"/>
                <a:ea typeface="Helvetica Neue"/>
                <a:cs typeface="Helvetica Neue"/>
                <a:sym typeface="Helvetica Neue"/>
              </a:rPr>
            </a:br>
            <a:r>
              <a:rPr lang="en" sz="1050" b="1">
                <a:solidFill>
                  <a:srgbClr val="000000"/>
                </a:solidFill>
                <a:latin typeface="Montserrat"/>
                <a:ea typeface="Montserrat"/>
                <a:cs typeface="Montserrat"/>
                <a:sym typeface="Montserrat"/>
              </a:rPr>
              <a:t>Revenue trend </a:t>
            </a:r>
            <a:r>
              <a:rPr lang="en" sz="1050" b="1">
                <a:latin typeface="Montserrat"/>
                <a:ea typeface="Montserrat"/>
                <a:cs typeface="Montserrat"/>
                <a:sym typeface="Montserrat"/>
              </a:rPr>
              <a:t>22</a:t>
            </a:r>
            <a:r>
              <a:rPr lang="en" sz="1050" b="1">
                <a:solidFill>
                  <a:srgbClr val="000000"/>
                </a:solidFill>
                <a:latin typeface="Montserrat"/>
                <a:ea typeface="Montserrat"/>
                <a:cs typeface="Montserrat"/>
                <a:sym typeface="Montserrat"/>
              </a:rPr>
              <a:t>% CAGR</a:t>
            </a:r>
            <a:endParaRPr sz="1050" b="1" dirty="0">
              <a:solidFill>
                <a:srgbClr val="000000"/>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050" b="1">
                <a:latin typeface="Montserrat"/>
                <a:ea typeface="Montserrat"/>
                <a:cs typeface="Montserrat"/>
                <a:sym typeface="Montserrat"/>
              </a:rPr>
              <a:t>F</a:t>
            </a:r>
            <a:r>
              <a:rPr lang="en" sz="1050" b="1">
                <a:solidFill>
                  <a:srgbClr val="000000"/>
                </a:solidFill>
                <a:latin typeface="Montserrat"/>
                <a:ea typeface="Montserrat"/>
                <a:cs typeface="Montserrat"/>
                <a:sym typeface="Montserrat"/>
              </a:rPr>
              <a:t>Y1</a:t>
            </a:r>
            <a:r>
              <a:rPr lang="en" sz="1050" b="1">
                <a:latin typeface="Montserrat"/>
                <a:ea typeface="Montserrat"/>
                <a:cs typeface="Montserrat"/>
                <a:sym typeface="Montserrat"/>
              </a:rPr>
              <a:t>8</a:t>
            </a:r>
            <a:r>
              <a:rPr lang="en" sz="1050" b="1">
                <a:solidFill>
                  <a:srgbClr val="000000"/>
                </a:solidFill>
                <a:latin typeface="Montserrat"/>
                <a:ea typeface="Montserrat"/>
                <a:cs typeface="Montserrat"/>
                <a:sym typeface="Montserrat"/>
              </a:rPr>
              <a:t> ‒ </a:t>
            </a:r>
            <a:r>
              <a:rPr lang="en" sz="1050" b="1">
                <a:latin typeface="Montserrat"/>
                <a:ea typeface="Montserrat"/>
                <a:cs typeface="Montserrat"/>
                <a:sym typeface="Montserrat"/>
              </a:rPr>
              <a:t>F</a:t>
            </a:r>
            <a:r>
              <a:rPr lang="en" sz="1050" b="1">
                <a:solidFill>
                  <a:srgbClr val="000000"/>
                </a:solidFill>
                <a:latin typeface="Montserrat"/>
                <a:ea typeface="Montserrat"/>
                <a:cs typeface="Montserrat"/>
                <a:sym typeface="Montserrat"/>
              </a:rPr>
              <a:t>Y</a:t>
            </a:r>
            <a:r>
              <a:rPr lang="en" sz="1050" b="1">
                <a:latin typeface="Montserrat"/>
                <a:ea typeface="Montserrat"/>
                <a:cs typeface="Montserrat"/>
                <a:sym typeface="Montserrat"/>
              </a:rPr>
              <a:t>20</a:t>
            </a:r>
            <a:endParaRPr sz="1200" b="1" dirty="0">
              <a:latin typeface="Montserrat"/>
              <a:ea typeface="Montserrat"/>
              <a:cs typeface="Montserrat"/>
              <a:sym typeface="Montserrat"/>
            </a:endParaRPr>
          </a:p>
        </p:txBody>
      </p:sp>
      <p:sp>
        <p:nvSpPr>
          <p:cNvPr id="1013" name="Google Shape;1013;p82"/>
          <p:cNvSpPr/>
          <p:nvPr/>
        </p:nvSpPr>
        <p:spPr>
          <a:xfrm>
            <a:off x="3428263" y="3695739"/>
            <a:ext cx="2175300" cy="540600"/>
          </a:xfrm>
          <a:prstGeom prst="rect">
            <a:avLst/>
          </a:prstGeom>
          <a:gradFill>
            <a:gsLst>
              <a:gs pos="0">
                <a:srgbClr val="D9E021"/>
              </a:gs>
              <a:gs pos="100000">
                <a:srgbClr val="98C23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82"/>
          <p:cNvSpPr txBox="1"/>
          <p:nvPr/>
        </p:nvSpPr>
        <p:spPr>
          <a:xfrm>
            <a:off x="3428275" y="3695625"/>
            <a:ext cx="2175300" cy="540600"/>
          </a:xfrm>
          <a:prstGeom prst="rect">
            <a:avLst/>
          </a:prstGeom>
          <a:solidFill>
            <a:srgbClr val="00CC66"/>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FFFFFF"/>
                </a:solidFill>
                <a:latin typeface="Montserrat"/>
                <a:ea typeface="Montserrat"/>
                <a:cs typeface="Montserrat"/>
                <a:sym typeface="Montserrat"/>
              </a:rPr>
              <a:t>15% Year-Over-Year</a:t>
            </a:r>
            <a:endParaRPr b="1" dirty="0">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Revenue Growth</a:t>
            </a:r>
            <a:endParaRPr sz="800" b="1" dirty="0">
              <a:latin typeface="Montserrat"/>
              <a:ea typeface="Montserrat"/>
              <a:cs typeface="Montserrat"/>
              <a:sym typeface="Montserrat"/>
            </a:endParaRPr>
          </a:p>
        </p:txBody>
      </p:sp>
      <p:cxnSp>
        <p:nvCxnSpPr>
          <p:cNvPr id="1015" name="Google Shape;1015;p82"/>
          <p:cNvCxnSpPr/>
          <p:nvPr/>
        </p:nvCxnSpPr>
        <p:spPr>
          <a:xfrm rot="10800000" flipH="1">
            <a:off x="3856327" y="2290556"/>
            <a:ext cx="1296900" cy="399000"/>
          </a:xfrm>
          <a:prstGeom prst="straightConnector1">
            <a:avLst/>
          </a:prstGeom>
          <a:noFill/>
          <a:ln w="9525" cap="flat" cmpd="sng">
            <a:solidFill>
              <a:srgbClr val="595959"/>
            </a:solidFill>
            <a:prstDash val="solid"/>
            <a:round/>
            <a:headEnd type="none" w="med" len="med"/>
            <a:tailEnd type="triangle" w="med" len="med"/>
          </a:ln>
        </p:spPr>
      </p:cxnSp>
      <p:sp>
        <p:nvSpPr>
          <p:cNvPr id="1016" name="Google Shape;1016;p82"/>
          <p:cNvSpPr txBox="1"/>
          <p:nvPr/>
        </p:nvSpPr>
        <p:spPr>
          <a:xfrm>
            <a:off x="3428275" y="3695625"/>
            <a:ext cx="2175300" cy="540600"/>
          </a:xfrm>
          <a:prstGeom prst="rect">
            <a:avLst/>
          </a:prstGeom>
          <a:solidFill>
            <a:srgbClr val="00CC66"/>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FFFFFF"/>
                </a:solidFill>
                <a:latin typeface="Montserrat"/>
                <a:ea typeface="Montserrat"/>
                <a:cs typeface="Montserrat"/>
                <a:sym typeface="Montserrat"/>
              </a:rPr>
              <a:t>18% Year-Over-Year</a:t>
            </a:r>
            <a:endParaRPr b="1" dirty="0">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Revenue Growth</a:t>
            </a:r>
            <a:endParaRPr sz="800" b="1" dirty="0">
              <a:latin typeface="Montserrat"/>
              <a:ea typeface="Montserrat"/>
              <a:cs typeface="Montserrat"/>
              <a:sym typeface="Montserrat"/>
            </a:endParaRPr>
          </a:p>
        </p:txBody>
      </p:sp>
      <p:sp>
        <p:nvSpPr>
          <p:cNvPr id="1017" name="Google Shape;1017;p82"/>
          <p:cNvSpPr/>
          <p:nvPr/>
        </p:nvSpPr>
        <p:spPr>
          <a:xfrm>
            <a:off x="4872059" y="2432250"/>
            <a:ext cx="357000" cy="10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82"/>
          <p:cNvSpPr/>
          <p:nvPr/>
        </p:nvSpPr>
        <p:spPr>
          <a:xfrm>
            <a:off x="4339494" y="2647950"/>
            <a:ext cx="357000" cy="797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82"/>
          <p:cNvSpPr/>
          <p:nvPr/>
        </p:nvSpPr>
        <p:spPr>
          <a:xfrm>
            <a:off x="3808163" y="2842950"/>
            <a:ext cx="357000" cy="60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82"/>
          <p:cNvSpPr txBox="1"/>
          <p:nvPr/>
        </p:nvSpPr>
        <p:spPr>
          <a:xfrm>
            <a:off x="3808163" y="3376613"/>
            <a:ext cx="357000" cy="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
                <a:latin typeface="Montserrat"/>
                <a:ea typeface="Montserrat"/>
                <a:cs typeface="Montserrat"/>
                <a:sym typeface="Montserrat"/>
              </a:rPr>
              <a:t>FY18</a:t>
            </a:r>
            <a:endParaRPr sz="300" dirty="0">
              <a:latin typeface="Montserrat"/>
              <a:ea typeface="Montserrat"/>
              <a:cs typeface="Montserrat"/>
              <a:sym typeface="Montserrat"/>
            </a:endParaRPr>
          </a:p>
        </p:txBody>
      </p:sp>
      <p:sp>
        <p:nvSpPr>
          <p:cNvPr id="1021" name="Google Shape;1021;p82"/>
          <p:cNvSpPr txBox="1"/>
          <p:nvPr/>
        </p:nvSpPr>
        <p:spPr>
          <a:xfrm>
            <a:off x="4339494" y="3376613"/>
            <a:ext cx="357000" cy="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
                <a:latin typeface="Montserrat"/>
                <a:ea typeface="Montserrat"/>
                <a:cs typeface="Montserrat"/>
                <a:sym typeface="Montserrat"/>
              </a:rPr>
              <a:t>FY19</a:t>
            </a:r>
            <a:endParaRPr sz="300" dirty="0">
              <a:latin typeface="Montserrat"/>
              <a:ea typeface="Montserrat"/>
              <a:cs typeface="Montserrat"/>
              <a:sym typeface="Montserrat"/>
            </a:endParaRPr>
          </a:p>
        </p:txBody>
      </p:sp>
      <p:sp>
        <p:nvSpPr>
          <p:cNvPr id="1022" name="Google Shape;1022;p82"/>
          <p:cNvSpPr txBox="1"/>
          <p:nvPr/>
        </p:nvSpPr>
        <p:spPr>
          <a:xfrm>
            <a:off x="4872059" y="3376613"/>
            <a:ext cx="357000" cy="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
                <a:latin typeface="Montserrat"/>
                <a:ea typeface="Montserrat"/>
                <a:cs typeface="Montserrat"/>
                <a:sym typeface="Montserrat"/>
              </a:rPr>
              <a:t>FY20</a:t>
            </a:r>
            <a:endParaRPr sz="300" dirty="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83"/>
          <p:cNvSpPr txBox="1">
            <a:spLocks noGrp="1"/>
          </p:cNvSpPr>
          <p:nvPr>
            <p:ph type="title"/>
          </p:nvPr>
        </p:nvSpPr>
        <p:spPr>
          <a:xfrm>
            <a:off x="1284750" y="1392950"/>
            <a:ext cx="6574500" cy="117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ML-Powered NGFW Hands-on Workshop</a:t>
            </a:r>
            <a:endParaRPr dirty="0"/>
          </a:p>
          <a:p>
            <a:pPr marL="0" lvl="0" indent="0" algn="ctr" rtl="0">
              <a:spcBef>
                <a:spcPts val="0"/>
              </a:spcBef>
              <a:spcAft>
                <a:spcPts val="0"/>
              </a:spcAft>
              <a:buNone/>
            </a:pPr>
            <a:endParaRPr dirty="0"/>
          </a:p>
        </p:txBody>
      </p:sp>
      <p:pic>
        <p:nvPicPr>
          <p:cNvPr id="1029" name="Google Shape;1029;p83"/>
          <p:cNvPicPr preferRelativeResize="0"/>
          <p:nvPr/>
        </p:nvPicPr>
        <p:blipFill rotWithShape="1">
          <a:blip r:embed="rId3">
            <a:alphaModFix/>
          </a:blip>
          <a:srcRect/>
          <a:stretch/>
        </p:blipFill>
        <p:spPr>
          <a:xfrm>
            <a:off x="2442202" y="1964450"/>
            <a:ext cx="4259596" cy="29331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84"/>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UTD ML-Powered NGFW Lab Networks Overview</a:t>
            </a:r>
            <a:endParaRPr dirty="0"/>
          </a:p>
        </p:txBody>
      </p:sp>
      <p:sp>
        <p:nvSpPr>
          <p:cNvPr id="1035" name="Google Shape;1035;p84"/>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28</a:t>
            </a:fld>
            <a:r>
              <a:rPr lang="en"/>
              <a:t>  |  ©2021, Palo Alto Networks. Confidential and Proprietary. </a:t>
            </a:r>
            <a:endParaRPr dirty="0"/>
          </a:p>
        </p:txBody>
      </p:sp>
      <p:grpSp>
        <p:nvGrpSpPr>
          <p:cNvPr id="1036" name="Google Shape;1036;p84"/>
          <p:cNvGrpSpPr/>
          <p:nvPr/>
        </p:nvGrpSpPr>
        <p:grpSpPr>
          <a:xfrm>
            <a:off x="17525" y="1253431"/>
            <a:ext cx="8783968" cy="3121544"/>
            <a:chOff x="17525" y="1253431"/>
            <a:chExt cx="8783968" cy="3121544"/>
          </a:xfrm>
        </p:grpSpPr>
        <p:pic>
          <p:nvPicPr>
            <p:cNvPr id="1037" name="Google Shape;1037;p84"/>
            <p:cNvPicPr preferRelativeResize="0"/>
            <p:nvPr/>
          </p:nvPicPr>
          <p:blipFill>
            <a:blip r:embed="rId3">
              <a:alphaModFix/>
            </a:blip>
            <a:stretch>
              <a:fillRect/>
            </a:stretch>
          </p:blipFill>
          <p:spPr>
            <a:xfrm>
              <a:off x="641825" y="2010625"/>
              <a:ext cx="1852500" cy="1011750"/>
            </a:xfrm>
            <a:prstGeom prst="rect">
              <a:avLst/>
            </a:prstGeom>
            <a:noFill/>
            <a:ln>
              <a:noFill/>
            </a:ln>
          </p:spPr>
        </p:pic>
        <p:cxnSp>
          <p:nvCxnSpPr>
            <p:cNvPr id="1038" name="Google Shape;1038;p84"/>
            <p:cNvCxnSpPr/>
            <p:nvPr/>
          </p:nvCxnSpPr>
          <p:spPr>
            <a:xfrm>
              <a:off x="7441444" y="2776250"/>
              <a:ext cx="4200" cy="1004100"/>
            </a:xfrm>
            <a:prstGeom prst="straightConnector1">
              <a:avLst/>
            </a:prstGeom>
            <a:noFill/>
            <a:ln w="19050" cap="flat" cmpd="sng">
              <a:solidFill>
                <a:srgbClr val="666666"/>
              </a:solidFill>
              <a:prstDash val="dash"/>
              <a:round/>
              <a:headEnd type="stealth" w="med" len="med"/>
              <a:tailEnd type="none" w="med" len="med"/>
            </a:ln>
          </p:spPr>
        </p:cxnSp>
        <p:sp>
          <p:nvSpPr>
            <p:cNvPr id="1039" name="Google Shape;1039;p84"/>
            <p:cNvSpPr txBox="1"/>
            <p:nvPr/>
          </p:nvSpPr>
          <p:spPr>
            <a:xfrm>
              <a:off x="5463250" y="1858475"/>
              <a:ext cx="1097700" cy="579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latin typeface="Calibri"/>
                  <a:ea typeface="Calibri"/>
                  <a:cs typeface="Calibri"/>
                  <a:sym typeface="Calibri"/>
                </a:rPr>
                <a:t>LAN</a:t>
              </a:r>
              <a:endParaRPr sz="1200" dirty="0"/>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192.168.11.1</a:t>
              </a:r>
              <a:endParaRPr sz="1200" b="0" i="0" u="none" strike="noStrike" cap="none" dirty="0">
                <a:solidFill>
                  <a:srgbClr val="000000"/>
                </a:solidFill>
                <a:latin typeface="Calibri"/>
                <a:ea typeface="Calibri"/>
                <a:cs typeface="Calibri"/>
                <a:sym typeface="Calibri"/>
              </a:endParaRPr>
            </a:p>
            <a:p>
              <a:pPr marL="0" marR="0" lvl="0" indent="0" algn="ctr" rtl="0">
                <a:spcBef>
                  <a:spcPts val="0"/>
                </a:spcBef>
                <a:spcAft>
                  <a:spcPts val="0"/>
                </a:spcAft>
                <a:buNone/>
              </a:pPr>
              <a:r>
                <a:rPr lang="en" sz="1200">
                  <a:solidFill>
                    <a:srgbClr val="000000"/>
                  </a:solidFill>
                  <a:latin typeface="Calibri"/>
                  <a:ea typeface="Calibri"/>
                  <a:cs typeface="Calibri"/>
                  <a:sym typeface="Calibri"/>
                </a:rPr>
                <a:t>ethernet 1/2</a:t>
              </a:r>
              <a:endParaRPr sz="1200" dirty="0">
                <a:solidFill>
                  <a:srgbClr val="000000"/>
                </a:solidFill>
                <a:latin typeface="Calibri"/>
                <a:ea typeface="Calibri"/>
                <a:cs typeface="Calibri"/>
                <a:sym typeface="Calibri"/>
              </a:endParaRPr>
            </a:p>
          </p:txBody>
        </p:sp>
        <p:sp>
          <p:nvSpPr>
            <p:cNvPr id="1040" name="Google Shape;1040;p84"/>
            <p:cNvSpPr txBox="1"/>
            <p:nvPr/>
          </p:nvSpPr>
          <p:spPr>
            <a:xfrm>
              <a:off x="3437575" y="1863025"/>
              <a:ext cx="1068900" cy="579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latin typeface="Calibri"/>
                  <a:ea typeface="Calibri"/>
                  <a:cs typeface="Calibri"/>
                  <a:sym typeface="Calibri"/>
                </a:rPr>
                <a:t>WAN</a:t>
              </a:r>
              <a:endParaRPr sz="1200" dirty="0"/>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172.16.1.1</a:t>
              </a:r>
              <a:endParaRPr sz="1200" b="0" i="0" u="none" strike="noStrike" cap="none" dirty="0">
                <a:solidFill>
                  <a:srgbClr val="000000"/>
                </a:solidFill>
                <a:latin typeface="Calibri"/>
                <a:ea typeface="Calibri"/>
                <a:cs typeface="Calibri"/>
                <a:sym typeface="Calibri"/>
              </a:endParaRPr>
            </a:p>
            <a:p>
              <a:pPr marL="0" marR="0" lvl="0" indent="0" algn="ctr" rtl="0">
                <a:spcBef>
                  <a:spcPts val="0"/>
                </a:spcBef>
                <a:spcAft>
                  <a:spcPts val="0"/>
                </a:spcAft>
                <a:buNone/>
              </a:pPr>
              <a:r>
                <a:rPr lang="en" sz="1200">
                  <a:solidFill>
                    <a:srgbClr val="000000"/>
                  </a:solidFill>
                  <a:latin typeface="Calibri"/>
                  <a:ea typeface="Calibri"/>
                  <a:cs typeface="Calibri"/>
                  <a:sym typeface="Calibri"/>
                </a:rPr>
                <a:t>ethernet 1/1</a:t>
              </a:r>
              <a:endParaRPr sz="1200" dirty="0">
                <a:solidFill>
                  <a:srgbClr val="000000"/>
                </a:solidFill>
                <a:latin typeface="Calibri"/>
                <a:ea typeface="Calibri"/>
                <a:cs typeface="Calibri"/>
                <a:sym typeface="Calibri"/>
              </a:endParaRPr>
            </a:p>
          </p:txBody>
        </p:sp>
        <p:sp>
          <p:nvSpPr>
            <p:cNvPr id="1041" name="Google Shape;1041;p84"/>
            <p:cNvSpPr txBox="1"/>
            <p:nvPr/>
          </p:nvSpPr>
          <p:spPr>
            <a:xfrm>
              <a:off x="3220419" y="3242407"/>
              <a:ext cx="1097700" cy="3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Server</a:t>
              </a:r>
              <a:endParaRPr dirty="0"/>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172.16.1.101</a:t>
              </a:r>
              <a:endParaRPr dirty="0"/>
            </a:p>
          </p:txBody>
        </p:sp>
        <p:sp>
          <p:nvSpPr>
            <p:cNvPr id="1042" name="Google Shape;1042;p84"/>
            <p:cNvSpPr txBox="1"/>
            <p:nvPr/>
          </p:nvSpPr>
          <p:spPr>
            <a:xfrm>
              <a:off x="1312925" y="1253431"/>
              <a:ext cx="1223400" cy="588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Mobile-PC</a:t>
              </a:r>
              <a:endParaRPr sz="1200" dirty="0">
                <a:solidFill>
                  <a:srgbClr val="000000"/>
                </a:solidFill>
                <a:latin typeface="Calibri"/>
                <a:ea typeface="Calibri"/>
                <a:cs typeface="Calibri"/>
                <a:sym typeface="Calibri"/>
              </a:endParaRPr>
            </a:p>
            <a:p>
              <a:pPr marL="0" marR="0" lvl="0" indent="0" algn="ctr" rtl="0">
                <a:spcBef>
                  <a:spcPts val="0"/>
                </a:spcBef>
                <a:spcAft>
                  <a:spcPts val="0"/>
                </a:spcAft>
                <a:buNone/>
              </a:pPr>
              <a:r>
                <a:rPr lang="en" sz="1200">
                  <a:solidFill>
                    <a:srgbClr val="000000"/>
                  </a:solidFill>
                  <a:latin typeface="Calibri"/>
                  <a:ea typeface="Calibri"/>
                  <a:cs typeface="Calibri"/>
                  <a:sym typeface="Calibri"/>
                </a:rPr>
                <a:t>(GlobalProtect)</a:t>
              </a:r>
              <a:endParaRPr sz="1200" dirty="0">
                <a:solidFill>
                  <a:srgbClr val="000000"/>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10.160.1.</a:t>
              </a:r>
              <a:r>
                <a:rPr lang="en" sz="1200">
                  <a:latin typeface="Calibri"/>
                  <a:ea typeface="Calibri"/>
                  <a:cs typeface="Calibri"/>
                  <a:sym typeface="Calibri"/>
                </a:rPr>
                <a:t>2</a:t>
              </a:r>
              <a:r>
                <a:rPr lang="en" sz="1200" b="0" i="0" u="none" strike="noStrike" cap="none">
                  <a:solidFill>
                    <a:srgbClr val="000000"/>
                  </a:solidFill>
                  <a:latin typeface="Calibri"/>
                  <a:ea typeface="Calibri"/>
                  <a:cs typeface="Calibri"/>
                  <a:sym typeface="Calibri"/>
                </a:rPr>
                <a:t>01</a:t>
              </a:r>
              <a:endParaRPr sz="1200" b="0" i="0" u="none" strike="noStrike" cap="none" dirty="0">
                <a:solidFill>
                  <a:srgbClr val="000000"/>
                </a:solidFill>
                <a:latin typeface="Calibri"/>
                <a:ea typeface="Calibri"/>
                <a:cs typeface="Calibri"/>
                <a:sym typeface="Calibri"/>
              </a:endParaRPr>
            </a:p>
          </p:txBody>
        </p:sp>
        <p:cxnSp>
          <p:nvCxnSpPr>
            <p:cNvPr id="1043" name="Google Shape;1043;p84"/>
            <p:cNvCxnSpPr/>
            <p:nvPr/>
          </p:nvCxnSpPr>
          <p:spPr>
            <a:xfrm flipH="1">
              <a:off x="4994794" y="3060803"/>
              <a:ext cx="3000" cy="719400"/>
            </a:xfrm>
            <a:prstGeom prst="straightConnector1">
              <a:avLst/>
            </a:prstGeom>
            <a:noFill/>
            <a:ln w="19050" cap="flat" cmpd="sng">
              <a:solidFill>
                <a:srgbClr val="666666"/>
              </a:solidFill>
              <a:prstDash val="dash"/>
              <a:round/>
              <a:headEnd type="stealth" w="med" len="med"/>
              <a:tailEnd type="none" w="med" len="med"/>
            </a:ln>
          </p:spPr>
        </p:cxnSp>
        <p:cxnSp>
          <p:nvCxnSpPr>
            <p:cNvPr id="1044" name="Google Shape;1044;p84"/>
            <p:cNvCxnSpPr/>
            <p:nvPr/>
          </p:nvCxnSpPr>
          <p:spPr>
            <a:xfrm rot="10800000" flipH="1">
              <a:off x="5532263" y="2514238"/>
              <a:ext cx="1852500" cy="13800"/>
            </a:xfrm>
            <a:prstGeom prst="straightConnector1">
              <a:avLst/>
            </a:prstGeom>
            <a:noFill/>
            <a:ln w="19050" cap="flat" cmpd="sng">
              <a:solidFill>
                <a:srgbClr val="666666"/>
              </a:solidFill>
              <a:prstDash val="solid"/>
              <a:round/>
              <a:headEnd type="stealth" w="med" len="med"/>
              <a:tailEnd type="triangle" w="med" len="med"/>
            </a:ln>
          </p:spPr>
        </p:cxnSp>
        <p:cxnSp>
          <p:nvCxnSpPr>
            <p:cNvPr id="1045" name="Google Shape;1045;p84"/>
            <p:cNvCxnSpPr/>
            <p:nvPr/>
          </p:nvCxnSpPr>
          <p:spPr>
            <a:xfrm>
              <a:off x="2444749" y="2516500"/>
              <a:ext cx="1981500" cy="11400"/>
            </a:xfrm>
            <a:prstGeom prst="straightConnector1">
              <a:avLst/>
            </a:prstGeom>
            <a:noFill/>
            <a:ln w="19050" cap="flat" cmpd="sng">
              <a:solidFill>
                <a:srgbClr val="666666"/>
              </a:solidFill>
              <a:prstDash val="solid"/>
              <a:round/>
              <a:headEnd type="stealth" w="med" len="med"/>
              <a:tailEnd type="triangle" w="med" len="med"/>
            </a:ln>
          </p:spPr>
        </p:cxnSp>
        <p:cxnSp>
          <p:nvCxnSpPr>
            <p:cNvPr id="1046" name="Google Shape;1046;p84"/>
            <p:cNvCxnSpPr/>
            <p:nvPr/>
          </p:nvCxnSpPr>
          <p:spPr>
            <a:xfrm>
              <a:off x="4982368" y="3744818"/>
              <a:ext cx="2491200" cy="22800"/>
            </a:xfrm>
            <a:prstGeom prst="straightConnector1">
              <a:avLst/>
            </a:prstGeom>
            <a:noFill/>
            <a:ln w="19050" cap="flat" cmpd="sng">
              <a:solidFill>
                <a:srgbClr val="666666"/>
              </a:solidFill>
              <a:prstDash val="dash"/>
              <a:round/>
              <a:headEnd type="none" w="med" len="med"/>
              <a:tailEnd type="none" w="med" len="med"/>
            </a:ln>
          </p:spPr>
        </p:cxnSp>
        <p:sp>
          <p:nvSpPr>
            <p:cNvPr id="1047" name="Google Shape;1047;p84"/>
            <p:cNvSpPr txBox="1"/>
            <p:nvPr/>
          </p:nvSpPr>
          <p:spPr>
            <a:xfrm>
              <a:off x="7238193" y="2936643"/>
              <a:ext cx="1563300" cy="438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Management</a:t>
              </a:r>
              <a:endParaRPr sz="1200" dirty="0"/>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10.30.11.</a:t>
              </a:r>
              <a:r>
                <a:rPr lang="en" sz="1200">
                  <a:latin typeface="Calibri"/>
                  <a:ea typeface="Calibri"/>
                  <a:cs typeface="Calibri"/>
                  <a:sym typeface="Calibri"/>
                </a:rPr>
                <a:t>2</a:t>
              </a:r>
              <a:r>
                <a:rPr lang="en" sz="1200" b="0" i="0" u="none" strike="noStrike" cap="none">
                  <a:solidFill>
                    <a:srgbClr val="000000"/>
                  </a:solidFill>
                  <a:latin typeface="Calibri"/>
                  <a:ea typeface="Calibri"/>
                  <a:cs typeface="Calibri"/>
                  <a:sym typeface="Calibri"/>
                </a:rPr>
                <a:t>01</a:t>
              </a:r>
              <a:endParaRPr sz="1200" b="0" i="0" u="none" strike="noStrike" cap="none" dirty="0">
                <a:solidFill>
                  <a:srgbClr val="000000"/>
                </a:solidFill>
                <a:latin typeface="Calibri"/>
                <a:ea typeface="Calibri"/>
                <a:cs typeface="Calibri"/>
                <a:sym typeface="Calibri"/>
              </a:endParaRPr>
            </a:p>
          </p:txBody>
        </p:sp>
        <p:sp>
          <p:nvSpPr>
            <p:cNvPr id="1048" name="Google Shape;1048;p84"/>
            <p:cNvSpPr txBox="1"/>
            <p:nvPr/>
          </p:nvSpPr>
          <p:spPr>
            <a:xfrm>
              <a:off x="4825750" y="3016869"/>
              <a:ext cx="1563300" cy="438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Management</a:t>
              </a:r>
              <a:endParaRPr sz="1200" dirty="0"/>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10.30.11.1</a:t>
              </a:r>
              <a:endParaRPr sz="1200" b="0" i="0" u="none" strike="noStrike" cap="none" dirty="0">
                <a:solidFill>
                  <a:srgbClr val="000000"/>
                </a:solidFill>
                <a:latin typeface="Calibri"/>
                <a:ea typeface="Calibri"/>
                <a:cs typeface="Calibri"/>
                <a:sym typeface="Calibri"/>
              </a:endParaRPr>
            </a:p>
          </p:txBody>
        </p:sp>
        <p:sp>
          <p:nvSpPr>
            <p:cNvPr id="1049" name="Google Shape;1049;p84"/>
            <p:cNvSpPr txBox="1"/>
            <p:nvPr/>
          </p:nvSpPr>
          <p:spPr>
            <a:xfrm>
              <a:off x="6865275" y="1776725"/>
              <a:ext cx="1223400" cy="438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en" sz="1200">
                  <a:solidFill>
                    <a:schemeClr val="dk1"/>
                  </a:solidFill>
                  <a:latin typeface="Calibri"/>
                  <a:ea typeface="Calibri"/>
                  <a:cs typeface="Calibri"/>
                  <a:sym typeface="Calibri"/>
                </a:rPr>
                <a:t>LAN</a:t>
              </a:r>
              <a:endParaRPr sz="1200" dirty="0"/>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192.168.11.</a:t>
              </a:r>
              <a:r>
                <a:rPr lang="en" sz="1200">
                  <a:latin typeface="Calibri"/>
                  <a:ea typeface="Calibri"/>
                  <a:cs typeface="Calibri"/>
                  <a:sym typeface="Calibri"/>
                </a:rPr>
                <a:t>2</a:t>
              </a:r>
              <a:r>
                <a:rPr lang="en" sz="1200" b="0" i="0" u="none" strike="noStrike" cap="none">
                  <a:solidFill>
                    <a:srgbClr val="000000"/>
                  </a:solidFill>
                  <a:latin typeface="Calibri"/>
                  <a:ea typeface="Calibri"/>
                  <a:cs typeface="Calibri"/>
                  <a:sym typeface="Calibri"/>
                </a:rPr>
                <a:t>01</a:t>
              </a:r>
              <a:endParaRPr sz="1200" b="0" i="0" u="none" strike="noStrike" cap="none" dirty="0">
                <a:solidFill>
                  <a:srgbClr val="000000"/>
                </a:solidFill>
                <a:latin typeface="Calibri"/>
                <a:ea typeface="Calibri"/>
                <a:cs typeface="Calibri"/>
                <a:sym typeface="Calibri"/>
              </a:endParaRPr>
            </a:p>
          </p:txBody>
        </p:sp>
        <p:sp>
          <p:nvSpPr>
            <p:cNvPr id="1050" name="Google Shape;1050;p84"/>
            <p:cNvSpPr txBox="1"/>
            <p:nvPr/>
          </p:nvSpPr>
          <p:spPr>
            <a:xfrm>
              <a:off x="17525" y="1710631"/>
              <a:ext cx="1223400" cy="588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Mobile-PC</a:t>
              </a:r>
              <a:endParaRPr sz="1200" dirty="0">
                <a:solidFill>
                  <a:srgbClr val="000000"/>
                </a:solidFill>
                <a:latin typeface="Calibri"/>
                <a:ea typeface="Calibri"/>
                <a:cs typeface="Calibri"/>
                <a:sym typeface="Calibri"/>
              </a:endParaRPr>
            </a:p>
            <a:p>
              <a:pPr marL="0" marR="0" lvl="0" indent="0" algn="ctr" rtl="0">
                <a:spcBef>
                  <a:spcPts val="0"/>
                </a:spcBef>
                <a:spcAft>
                  <a:spcPts val="0"/>
                </a:spcAft>
                <a:buNone/>
              </a:pPr>
              <a:r>
                <a:rPr lang="en" sz="1200">
                  <a:solidFill>
                    <a:srgbClr val="000000"/>
                  </a:solidFill>
                  <a:latin typeface="Calibri"/>
                  <a:ea typeface="Calibri"/>
                  <a:cs typeface="Calibri"/>
                  <a:sym typeface="Calibri"/>
                </a:rPr>
                <a:t>(Clientless VPN)</a:t>
              </a:r>
              <a:endParaRPr sz="1200" dirty="0">
                <a:solidFill>
                  <a:srgbClr val="000000"/>
                </a:solidFill>
                <a:latin typeface="Calibri"/>
                <a:ea typeface="Calibri"/>
                <a:cs typeface="Calibri"/>
                <a:sym typeface="Calibri"/>
              </a:endParaRPr>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10.160.1.</a:t>
              </a:r>
              <a:r>
                <a:rPr lang="en" sz="1200">
                  <a:latin typeface="Calibri"/>
                  <a:ea typeface="Calibri"/>
                  <a:cs typeface="Calibri"/>
                  <a:sym typeface="Calibri"/>
                </a:rPr>
                <a:t>2</a:t>
              </a:r>
              <a:r>
                <a:rPr lang="en" sz="1200" b="0" i="0" u="none" strike="noStrike" cap="none">
                  <a:solidFill>
                    <a:srgbClr val="000000"/>
                  </a:solidFill>
                  <a:latin typeface="Calibri"/>
                  <a:ea typeface="Calibri"/>
                  <a:cs typeface="Calibri"/>
                  <a:sym typeface="Calibri"/>
                </a:rPr>
                <a:t>0</a:t>
              </a:r>
              <a:r>
                <a:rPr lang="en" sz="1200">
                  <a:solidFill>
                    <a:srgbClr val="000000"/>
                  </a:solidFill>
                  <a:latin typeface="Calibri"/>
                  <a:ea typeface="Calibri"/>
                  <a:cs typeface="Calibri"/>
                  <a:sym typeface="Calibri"/>
                </a:rPr>
                <a:t>2</a:t>
              </a:r>
              <a:endParaRPr sz="1200" b="0" i="0" u="none" strike="noStrike" cap="none" dirty="0">
                <a:solidFill>
                  <a:srgbClr val="000000"/>
                </a:solidFill>
                <a:latin typeface="Calibri"/>
                <a:ea typeface="Calibri"/>
                <a:cs typeface="Calibri"/>
                <a:sym typeface="Calibri"/>
              </a:endParaRPr>
            </a:p>
          </p:txBody>
        </p:sp>
        <p:cxnSp>
          <p:nvCxnSpPr>
            <p:cNvPr id="1051" name="Google Shape;1051;p84"/>
            <p:cNvCxnSpPr/>
            <p:nvPr/>
          </p:nvCxnSpPr>
          <p:spPr>
            <a:xfrm rot="10800000">
              <a:off x="3772800" y="2518235"/>
              <a:ext cx="900" cy="362100"/>
            </a:xfrm>
            <a:prstGeom prst="straightConnector1">
              <a:avLst/>
            </a:prstGeom>
            <a:noFill/>
            <a:ln w="19050" cap="flat" cmpd="sng">
              <a:solidFill>
                <a:srgbClr val="666666"/>
              </a:solidFill>
              <a:prstDash val="solid"/>
              <a:round/>
              <a:headEnd type="none" w="med" len="med"/>
              <a:tailEnd type="none" w="med" len="med"/>
            </a:ln>
          </p:spPr>
        </p:cxnSp>
        <p:sp>
          <p:nvSpPr>
            <p:cNvPr id="1052" name="Google Shape;1052;p84"/>
            <p:cNvSpPr txBox="1"/>
            <p:nvPr/>
          </p:nvSpPr>
          <p:spPr>
            <a:xfrm>
              <a:off x="7360209" y="2705163"/>
              <a:ext cx="1316100" cy="27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Student Desktop</a:t>
              </a:r>
              <a:endParaRPr sz="1200" b="0" i="0" u="none" strike="noStrike" cap="none" dirty="0">
                <a:solidFill>
                  <a:srgbClr val="000000"/>
                </a:solidFill>
                <a:latin typeface="Calibri"/>
                <a:ea typeface="Calibri"/>
                <a:cs typeface="Calibri"/>
                <a:sym typeface="Calibri"/>
              </a:endParaRPr>
            </a:p>
          </p:txBody>
        </p:sp>
        <p:pic>
          <p:nvPicPr>
            <p:cNvPr id="1053" name="Google Shape;1053;p84"/>
            <p:cNvPicPr preferRelativeResize="0"/>
            <p:nvPr/>
          </p:nvPicPr>
          <p:blipFill>
            <a:blip r:embed="rId4">
              <a:alphaModFix/>
            </a:blip>
            <a:stretch>
              <a:fillRect/>
            </a:stretch>
          </p:blipFill>
          <p:spPr>
            <a:xfrm>
              <a:off x="7358649" y="2195056"/>
              <a:ext cx="701650" cy="577829"/>
            </a:xfrm>
            <a:prstGeom prst="rect">
              <a:avLst/>
            </a:prstGeom>
            <a:noFill/>
            <a:ln>
              <a:noFill/>
            </a:ln>
          </p:spPr>
        </p:pic>
        <p:pic>
          <p:nvPicPr>
            <p:cNvPr id="1054" name="Google Shape;1054;p84"/>
            <p:cNvPicPr preferRelativeResize="0"/>
            <p:nvPr/>
          </p:nvPicPr>
          <p:blipFill>
            <a:blip r:embed="rId5">
              <a:alphaModFix/>
            </a:blip>
            <a:stretch>
              <a:fillRect/>
            </a:stretch>
          </p:blipFill>
          <p:spPr>
            <a:xfrm>
              <a:off x="1651625" y="1852925"/>
              <a:ext cx="546008" cy="438600"/>
            </a:xfrm>
            <a:prstGeom prst="rect">
              <a:avLst/>
            </a:prstGeom>
            <a:noFill/>
            <a:ln>
              <a:noFill/>
            </a:ln>
          </p:spPr>
        </p:pic>
        <p:pic>
          <p:nvPicPr>
            <p:cNvPr id="1055" name="Google Shape;1055;p84"/>
            <p:cNvPicPr preferRelativeResize="0"/>
            <p:nvPr/>
          </p:nvPicPr>
          <p:blipFill>
            <a:blip r:embed="rId5">
              <a:alphaModFix/>
            </a:blip>
            <a:stretch>
              <a:fillRect/>
            </a:stretch>
          </p:blipFill>
          <p:spPr>
            <a:xfrm>
              <a:off x="356225" y="2323157"/>
              <a:ext cx="546008" cy="438600"/>
            </a:xfrm>
            <a:prstGeom prst="rect">
              <a:avLst/>
            </a:prstGeom>
            <a:noFill/>
            <a:ln>
              <a:noFill/>
            </a:ln>
          </p:spPr>
        </p:pic>
        <p:grpSp>
          <p:nvGrpSpPr>
            <p:cNvPr id="1056" name="Google Shape;1056;p84"/>
            <p:cNvGrpSpPr/>
            <p:nvPr/>
          </p:nvGrpSpPr>
          <p:grpSpPr>
            <a:xfrm>
              <a:off x="4429082" y="1880600"/>
              <a:ext cx="1112094" cy="1206736"/>
              <a:chOff x="1319425" y="3477462"/>
              <a:chExt cx="544584" cy="572700"/>
            </a:xfrm>
          </p:grpSpPr>
          <p:sp>
            <p:nvSpPr>
              <p:cNvPr id="1057" name="Google Shape;1057;p84"/>
              <p:cNvSpPr/>
              <p:nvPr/>
            </p:nvSpPr>
            <p:spPr>
              <a:xfrm>
                <a:off x="1319425" y="3477462"/>
                <a:ext cx="538200" cy="572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58" name="Google Shape;1058;p84"/>
              <p:cNvPicPr preferRelativeResize="0"/>
              <p:nvPr/>
            </p:nvPicPr>
            <p:blipFill rotWithShape="1">
              <a:blip r:embed="rId6">
                <a:alphaModFix/>
              </a:blip>
              <a:srcRect/>
              <a:stretch/>
            </p:blipFill>
            <p:spPr>
              <a:xfrm>
                <a:off x="1325700" y="3501335"/>
                <a:ext cx="538309" cy="527623"/>
              </a:xfrm>
              <a:prstGeom prst="rect">
                <a:avLst/>
              </a:prstGeom>
              <a:noFill/>
              <a:ln>
                <a:noFill/>
              </a:ln>
            </p:spPr>
          </p:pic>
        </p:grpSp>
        <p:sp>
          <p:nvSpPr>
            <p:cNvPr id="1059" name="Google Shape;1059;p84"/>
            <p:cNvSpPr/>
            <p:nvPr/>
          </p:nvSpPr>
          <p:spPr>
            <a:xfrm>
              <a:off x="1536850" y="4164375"/>
              <a:ext cx="632100" cy="21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60" name="Google Shape;1060;p84"/>
            <p:cNvPicPr preferRelativeResize="0"/>
            <p:nvPr/>
          </p:nvPicPr>
          <p:blipFill>
            <a:blip r:embed="rId7">
              <a:alphaModFix/>
            </a:blip>
            <a:stretch>
              <a:fillRect/>
            </a:stretch>
          </p:blipFill>
          <p:spPr>
            <a:xfrm>
              <a:off x="3653294" y="2880325"/>
              <a:ext cx="256894" cy="4386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85"/>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29</a:t>
            </a:fld>
            <a:r>
              <a:rPr lang="en"/>
              <a:t>  |  © 2021, Palo Alto Networks. All Rights Reserved. </a:t>
            </a:r>
            <a:endParaRPr sz="600" dirty="0">
              <a:solidFill>
                <a:srgbClr val="FFFFFF"/>
              </a:solidFill>
              <a:latin typeface="Montserrat"/>
              <a:ea typeface="Montserrat"/>
              <a:cs typeface="Montserrat"/>
              <a:sym typeface="Montserrat"/>
            </a:endParaRPr>
          </a:p>
        </p:txBody>
      </p:sp>
      <p:sp>
        <p:nvSpPr>
          <p:cNvPr id="1067" name="Google Shape;1067;p85"/>
          <p:cNvSpPr txBox="1">
            <a:spLocks noGrp="1"/>
          </p:cNvSpPr>
          <p:nvPr>
            <p:ph type="title"/>
          </p:nvPr>
        </p:nvSpPr>
        <p:spPr>
          <a:xfrm>
            <a:off x="317539" y="205981"/>
            <a:ext cx="8471400" cy="411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E95C4"/>
              </a:buClr>
              <a:buSzPts val="2000"/>
              <a:buFont typeface="Arial"/>
              <a:buNone/>
            </a:pPr>
            <a:r>
              <a:rPr lang="en"/>
              <a:t>UTD ML-Powered NGFW Lab Activities</a:t>
            </a:r>
            <a:endParaRPr dirty="0"/>
          </a:p>
        </p:txBody>
      </p:sp>
      <p:sp>
        <p:nvSpPr>
          <p:cNvPr id="1068" name="Google Shape;1068;p85"/>
          <p:cNvSpPr txBox="1">
            <a:spLocks noGrp="1"/>
          </p:cNvSpPr>
          <p:nvPr>
            <p:ph type="body" idx="1"/>
          </p:nvPr>
        </p:nvSpPr>
        <p:spPr>
          <a:xfrm>
            <a:off x="317501" y="742950"/>
            <a:ext cx="4093200" cy="3847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800"/>
              <a:buChar char="●"/>
            </a:pPr>
            <a:r>
              <a:rPr lang="en"/>
              <a:t>Activity 0 – Log in to the UTD Workshop</a:t>
            </a:r>
            <a:endParaRPr dirty="0"/>
          </a:p>
          <a:p>
            <a:pPr marL="342900" marR="0" lvl="0" indent="0" algn="l" rtl="0">
              <a:lnSpc>
                <a:spcPct val="100000"/>
              </a:lnSpc>
              <a:spcBef>
                <a:spcPts val="0"/>
              </a:spcBef>
              <a:spcAft>
                <a:spcPts val="0"/>
              </a:spcAft>
              <a:buNone/>
            </a:pPr>
            <a:endParaRPr dirty="0"/>
          </a:p>
          <a:p>
            <a:pPr marL="342900" marR="0" lvl="0" indent="-342900" algn="l" rtl="0">
              <a:lnSpc>
                <a:spcPct val="100000"/>
              </a:lnSpc>
              <a:spcBef>
                <a:spcPts val="0"/>
              </a:spcBef>
              <a:spcAft>
                <a:spcPts val="0"/>
              </a:spcAft>
              <a:buClr>
                <a:schemeClr val="accent1"/>
              </a:buClr>
              <a:buSzPts val="1800"/>
              <a:buChar char="●"/>
            </a:pPr>
            <a:r>
              <a:rPr lang="en"/>
              <a:t>Activity 1 – Granular Control on Social Media and Enabling Sanctioned SaaS Applications</a:t>
            </a:r>
            <a:endParaRPr dirty="0"/>
          </a:p>
          <a:p>
            <a:pPr marL="342900" marR="0" lvl="0" indent="0" algn="l" rtl="0">
              <a:lnSpc>
                <a:spcPct val="100000"/>
              </a:lnSpc>
              <a:spcBef>
                <a:spcPts val="0"/>
              </a:spcBef>
              <a:spcAft>
                <a:spcPts val="0"/>
              </a:spcAft>
              <a:buNone/>
            </a:pPr>
            <a:endParaRPr dirty="0"/>
          </a:p>
          <a:p>
            <a:pPr marL="342900" marR="0" lvl="0" indent="-342900" algn="l" rtl="0">
              <a:lnSpc>
                <a:spcPct val="100000"/>
              </a:lnSpc>
              <a:spcBef>
                <a:spcPts val="0"/>
              </a:spcBef>
              <a:spcAft>
                <a:spcPts val="0"/>
              </a:spcAft>
              <a:buClr>
                <a:schemeClr val="accent1"/>
              </a:buClr>
              <a:buSzPts val="1800"/>
              <a:buChar char="●"/>
            </a:pPr>
            <a:r>
              <a:rPr lang="en"/>
              <a:t>Activity 2 – Applications on Non-standard Ports</a:t>
            </a:r>
            <a:endParaRPr dirty="0"/>
          </a:p>
          <a:p>
            <a:pPr marL="342900" marR="0" lvl="0" indent="0" algn="l" rtl="0">
              <a:lnSpc>
                <a:spcPct val="100000"/>
              </a:lnSpc>
              <a:spcBef>
                <a:spcPts val="0"/>
              </a:spcBef>
              <a:spcAft>
                <a:spcPts val="0"/>
              </a:spcAft>
              <a:buNone/>
            </a:pPr>
            <a:endParaRPr dirty="0"/>
          </a:p>
          <a:p>
            <a:pPr marL="342900" marR="0" lvl="0" indent="-342900" algn="l" rtl="0">
              <a:lnSpc>
                <a:spcPct val="100000"/>
              </a:lnSpc>
              <a:spcBef>
                <a:spcPts val="0"/>
              </a:spcBef>
              <a:spcAft>
                <a:spcPts val="0"/>
              </a:spcAft>
              <a:buClr>
                <a:schemeClr val="accent1"/>
              </a:buClr>
              <a:buSzPts val="1800"/>
              <a:buChar char="●"/>
            </a:pPr>
            <a:r>
              <a:rPr lang="en"/>
              <a:t>Activity 3 – Policy Optimization</a:t>
            </a:r>
            <a:endParaRPr dirty="0"/>
          </a:p>
          <a:p>
            <a:pPr marL="342900" marR="0" lvl="0" indent="0" algn="l" rtl="0">
              <a:lnSpc>
                <a:spcPct val="100000"/>
              </a:lnSpc>
              <a:spcBef>
                <a:spcPts val="0"/>
              </a:spcBef>
              <a:spcAft>
                <a:spcPts val="0"/>
              </a:spcAft>
              <a:buNone/>
            </a:pPr>
            <a:endParaRPr dirty="0"/>
          </a:p>
          <a:p>
            <a:pPr marL="342900" marR="0" lvl="0" indent="-342900" algn="l" rtl="0">
              <a:lnSpc>
                <a:spcPct val="100000"/>
              </a:lnSpc>
              <a:spcBef>
                <a:spcPts val="0"/>
              </a:spcBef>
              <a:spcAft>
                <a:spcPts val="0"/>
              </a:spcAft>
              <a:buClr>
                <a:schemeClr val="accent1"/>
              </a:buClr>
              <a:buSzPts val="1800"/>
              <a:buChar char="●"/>
            </a:pPr>
            <a:r>
              <a:rPr lang="en"/>
              <a:t>Activity 4 – Decryption</a:t>
            </a:r>
            <a:endParaRPr dirty="0"/>
          </a:p>
          <a:p>
            <a:pPr marL="342900" marR="0" lvl="0" indent="0" algn="l" rtl="0">
              <a:lnSpc>
                <a:spcPct val="100000"/>
              </a:lnSpc>
              <a:spcBef>
                <a:spcPts val="0"/>
              </a:spcBef>
              <a:spcAft>
                <a:spcPts val="0"/>
              </a:spcAft>
              <a:buNone/>
            </a:pPr>
            <a:endParaRPr dirty="0"/>
          </a:p>
          <a:p>
            <a:pPr marL="342900" marR="0" lvl="0" indent="-342900" algn="l" rtl="0">
              <a:lnSpc>
                <a:spcPct val="100000"/>
              </a:lnSpc>
              <a:spcBef>
                <a:spcPts val="0"/>
              </a:spcBef>
              <a:spcAft>
                <a:spcPts val="0"/>
              </a:spcAft>
              <a:buClr>
                <a:schemeClr val="accent1"/>
              </a:buClr>
              <a:buSzPts val="1800"/>
              <a:buChar char="●"/>
            </a:pPr>
            <a:r>
              <a:rPr lang="en"/>
              <a:t>Activity 5 – Modern Malware Protection with ML-Powered Analysis</a:t>
            </a:r>
            <a:endParaRPr dirty="0"/>
          </a:p>
          <a:p>
            <a:pPr marL="0" marR="0" lvl="0" indent="0" algn="l" rtl="0">
              <a:lnSpc>
                <a:spcPct val="100000"/>
              </a:lnSpc>
              <a:spcBef>
                <a:spcPts val="0"/>
              </a:spcBef>
              <a:spcAft>
                <a:spcPts val="0"/>
              </a:spcAft>
              <a:buNone/>
            </a:pPr>
            <a:endParaRPr dirty="0"/>
          </a:p>
        </p:txBody>
      </p:sp>
      <p:sp>
        <p:nvSpPr>
          <p:cNvPr id="1069" name="Google Shape;1069;p85"/>
          <p:cNvSpPr txBox="1"/>
          <p:nvPr/>
        </p:nvSpPr>
        <p:spPr>
          <a:xfrm>
            <a:off x="4654050" y="742950"/>
            <a:ext cx="4356600" cy="4000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A582D"/>
              </a:buClr>
              <a:buSzPts val="1800"/>
              <a:buFont typeface="Montserrat"/>
              <a:buChar char="●"/>
            </a:pPr>
            <a:r>
              <a:rPr lang="en">
                <a:solidFill>
                  <a:srgbClr val="595959"/>
                </a:solidFill>
                <a:latin typeface="Montserrat"/>
                <a:ea typeface="Montserrat"/>
                <a:cs typeface="Montserrat"/>
                <a:sym typeface="Montserrat"/>
              </a:rPr>
              <a:t>Activity 6 – ML-Powered URL Filtering</a:t>
            </a:r>
            <a:endParaRPr dirty="0">
              <a:solidFill>
                <a:srgbClr val="595959"/>
              </a:solidFill>
              <a:latin typeface="Montserrat"/>
              <a:ea typeface="Montserrat"/>
              <a:cs typeface="Montserrat"/>
              <a:sym typeface="Montserrat"/>
            </a:endParaRPr>
          </a:p>
          <a:p>
            <a:pPr marL="0" marR="0" lvl="0" indent="0" algn="l" rtl="0">
              <a:lnSpc>
                <a:spcPct val="100000"/>
              </a:lnSpc>
              <a:spcBef>
                <a:spcPts val="240"/>
              </a:spcBef>
              <a:spcAft>
                <a:spcPts val="0"/>
              </a:spcAft>
              <a:buNone/>
            </a:pPr>
            <a:endParaRPr dirty="0"/>
          </a:p>
          <a:p>
            <a:pPr marL="342900" lvl="0" indent="-342900" algn="l" rtl="0">
              <a:spcBef>
                <a:spcPts val="0"/>
              </a:spcBef>
              <a:spcAft>
                <a:spcPts val="0"/>
              </a:spcAft>
              <a:buClr>
                <a:srgbClr val="FA582D"/>
              </a:buClr>
              <a:buSzPts val="1800"/>
              <a:buFont typeface="Montserrat"/>
              <a:buChar char="●"/>
            </a:pPr>
            <a:r>
              <a:rPr lang="en">
                <a:solidFill>
                  <a:srgbClr val="595959"/>
                </a:solidFill>
                <a:latin typeface="Montserrat"/>
                <a:ea typeface="Montserrat"/>
                <a:cs typeface="Montserrat"/>
                <a:sym typeface="Montserrat"/>
              </a:rPr>
              <a:t>Activity 7 – GlobalProtect: Safely Enable Mobile Devices</a:t>
            </a:r>
            <a:endParaRPr dirty="0">
              <a:solidFill>
                <a:srgbClr val="595959"/>
              </a:solidFill>
              <a:latin typeface="Montserrat"/>
              <a:ea typeface="Montserrat"/>
              <a:cs typeface="Montserrat"/>
              <a:sym typeface="Montserrat"/>
            </a:endParaRPr>
          </a:p>
          <a:p>
            <a:pPr marL="342900" lvl="0" indent="0" algn="l" rtl="0">
              <a:spcBef>
                <a:spcPts val="0"/>
              </a:spcBef>
              <a:spcAft>
                <a:spcPts val="0"/>
              </a:spcAft>
              <a:buNone/>
            </a:pPr>
            <a:endParaRPr dirty="0">
              <a:solidFill>
                <a:srgbClr val="595959"/>
              </a:solidFill>
              <a:latin typeface="Montserrat"/>
              <a:ea typeface="Montserrat"/>
              <a:cs typeface="Montserrat"/>
              <a:sym typeface="Montserrat"/>
            </a:endParaRPr>
          </a:p>
          <a:p>
            <a:pPr marL="342900" lvl="0" indent="-342900" algn="l" rtl="0">
              <a:spcBef>
                <a:spcPts val="0"/>
              </a:spcBef>
              <a:spcAft>
                <a:spcPts val="0"/>
              </a:spcAft>
              <a:buClr>
                <a:schemeClr val="accent1"/>
              </a:buClr>
              <a:buSzPts val="1800"/>
              <a:buFont typeface="Montserrat"/>
              <a:buChar char="●"/>
            </a:pPr>
            <a:r>
              <a:rPr lang="en">
                <a:solidFill>
                  <a:schemeClr val="dk2"/>
                </a:solidFill>
                <a:latin typeface="Montserrat"/>
                <a:ea typeface="Montserrat"/>
                <a:cs typeface="Montserrat"/>
                <a:sym typeface="Montserrat"/>
              </a:rPr>
              <a:t>Activity 8 – Control Application Usage with User-ID</a:t>
            </a:r>
            <a:endParaRPr dirty="0">
              <a:solidFill>
                <a:schemeClr val="dk2"/>
              </a:solidFill>
              <a:latin typeface="Montserrat"/>
              <a:ea typeface="Montserrat"/>
              <a:cs typeface="Montserrat"/>
              <a:sym typeface="Montserrat"/>
            </a:endParaRPr>
          </a:p>
          <a:p>
            <a:pPr marL="342900" lvl="0" indent="0" algn="l" rtl="0">
              <a:spcBef>
                <a:spcPts val="0"/>
              </a:spcBef>
              <a:spcAft>
                <a:spcPts val="0"/>
              </a:spcAft>
              <a:buClr>
                <a:schemeClr val="dk1"/>
              </a:buClr>
              <a:buSzPts val="1100"/>
              <a:buFont typeface="Arial"/>
              <a:buNone/>
            </a:pPr>
            <a:endParaRPr dirty="0">
              <a:solidFill>
                <a:schemeClr val="dk2"/>
              </a:solidFill>
              <a:latin typeface="Montserrat"/>
              <a:ea typeface="Montserrat"/>
              <a:cs typeface="Montserrat"/>
              <a:sym typeface="Montserrat"/>
            </a:endParaRPr>
          </a:p>
          <a:p>
            <a:pPr marL="342900" lvl="0" indent="-342900" algn="l" rtl="0">
              <a:spcBef>
                <a:spcPts val="0"/>
              </a:spcBef>
              <a:spcAft>
                <a:spcPts val="0"/>
              </a:spcAft>
              <a:buClr>
                <a:schemeClr val="accent1"/>
              </a:buClr>
              <a:buSzPts val="1800"/>
              <a:buFont typeface="Montserrat"/>
              <a:buChar char="●"/>
            </a:pPr>
            <a:r>
              <a:rPr lang="en">
                <a:solidFill>
                  <a:schemeClr val="dk2"/>
                </a:solidFill>
                <a:latin typeface="Montserrat"/>
                <a:ea typeface="Montserrat"/>
                <a:cs typeface="Montserrat"/>
                <a:sym typeface="Montserrat"/>
              </a:rPr>
              <a:t>Activity 9 – GlobalProtect Clientless VPN </a:t>
            </a:r>
            <a:endParaRPr dirty="0">
              <a:solidFill>
                <a:schemeClr val="dk2"/>
              </a:solidFill>
              <a:latin typeface="Montserrat"/>
              <a:ea typeface="Montserrat"/>
              <a:cs typeface="Montserrat"/>
              <a:sym typeface="Montserrat"/>
            </a:endParaRPr>
          </a:p>
          <a:p>
            <a:pPr marL="342900" lvl="0" indent="0" algn="l" rtl="0">
              <a:spcBef>
                <a:spcPts val="0"/>
              </a:spcBef>
              <a:spcAft>
                <a:spcPts val="0"/>
              </a:spcAft>
              <a:buClr>
                <a:schemeClr val="dk1"/>
              </a:buClr>
              <a:buSzPts val="1100"/>
              <a:buFont typeface="Arial"/>
              <a:buNone/>
            </a:pPr>
            <a:endParaRPr dirty="0">
              <a:solidFill>
                <a:schemeClr val="dk2"/>
              </a:solidFill>
              <a:latin typeface="Montserrat"/>
              <a:ea typeface="Montserrat"/>
              <a:cs typeface="Montserrat"/>
              <a:sym typeface="Montserrat"/>
            </a:endParaRPr>
          </a:p>
          <a:p>
            <a:pPr marL="342900" lvl="0" indent="-342900" algn="l" rtl="0">
              <a:spcBef>
                <a:spcPts val="0"/>
              </a:spcBef>
              <a:spcAft>
                <a:spcPts val="0"/>
              </a:spcAft>
              <a:buClr>
                <a:schemeClr val="accent1"/>
              </a:buClr>
              <a:buSzPts val="1800"/>
              <a:buFont typeface="Montserrat"/>
              <a:buChar char="●"/>
            </a:pPr>
            <a:r>
              <a:rPr lang="en">
                <a:solidFill>
                  <a:schemeClr val="dk2"/>
                </a:solidFill>
                <a:latin typeface="Montserrat"/>
                <a:ea typeface="Montserrat"/>
                <a:cs typeface="Montserrat"/>
                <a:sym typeface="Montserrat"/>
              </a:rPr>
              <a:t>Activity 10 – Cloud Identity Engine</a:t>
            </a:r>
            <a:endParaRPr dirty="0">
              <a:solidFill>
                <a:schemeClr val="dk2"/>
              </a:solidFill>
              <a:latin typeface="Montserrat"/>
              <a:ea typeface="Montserrat"/>
              <a:cs typeface="Montserrat"/>
              <a:sym typeface="Montserrat"/>
            </a:endParaRPr>
          </a:p>
          <a:p>
            <a:pPr marL="342900" lvl="0" indent="0" algn="l" rtl="0">
              <a:spcBef>
                <a:spcPts val="0"/>
              </a:spcBef>
              <a:spcAft>
                <a:spcPts val="0"/>
              </a:spcAft>
              <a:buClr>
                <a:schemeClr val="dk1"/>
              </a:buClr>
              <a:buSzPts val="1100"/>
              <a:buFont typeface="Arial"/>
              <a:buNone/>
            </a:pPr>
            <a:endParaRPr dirty="0">
              <a:solidFill>
                <a:schemeClr val="dk2"/>
              </a:solidFill>
              <a:latin typeface="Montserrat"/>
              <a:ea typeface="Montserrat"/>
              <a:cs typeface="Montserrat"/>
              <a:sym typeface="Montserrat"/>
            </a:endParaRPr>
          </a:p>
          <a:p>
            <a:pPr marL="342900" lvl="0" indent="-342900" algn="l" rtl="0">
              <a:spcBef>
                <a:spcPts val="0"/>
              </a:spcBef>
              <a:spcAft>
                <a:spcPts val="0"/>
              </a:spcAft>
              <a:buClr>
                <a:schemeClr val="accent1"/>
              </a:buClr>
              <a:buSzPts val="1800"/>
              <a:buFont typeface="Montserrat"/>
              <a:buChar char="●"/>
            </a:pPr>
            <a:r>
              <a:rPr lang="en">
                <a:solidFill>
                  <a:schemeClr val="dk2"/>
                </a:solidFill>
                <a:latin typeface="Montserrat"/>
                <a:ea typeface="Montserrat"/>
                <a:cs typeface="Montserrat"/>
                <a:sym typeface="Montserrat"/>
              </a:rPr>
              <a:t>Activity 11 – ACC and Custom Reports</a:t>
            </a:r>
            <a:endParaRPr dirty="0">
              <a:solidFill>
                <a:schemeClr val="dk2"/>
              </a:solidFill>
              <a:latin typeface="Montserrat"/>
              <a:ea typeface="Montserrat"/>
              <a:cs typeface="Montserrat"/>
              <a:sym typeface="Montserrat"/>
            </a:endParaRPr>
          </a:p>
          <a:p>
            <a:pPr marL="342900" lvl="0" indent="0" algn="l" rtl="0">
              <a:spcBef>
                <a:spcPts val="0"/>
              </a:spcBef>
              <a:spcAft>
                <a:spcPts val="0"/>
              </a:spcAft>
              <a:buNone/>
            </a:pPr>
            <a:endParaRPr dirty="0">
              <a:solidFill>
                <a:schemeClr val="dk2"/>
              </a:solidFill>
              <a:latin typeface="Montserrat"/>
              <a:ea typeface="Montserrat"/>
              <a:cs typeface="Montserrat"/>
              <a:sym typeface="Montserrat"/>
            </a:endParaRPr>
          </a:p>
          <a:p>
            <a:pPr marL="342900" lvl="0" indent="-342900" algn="l" rtl="0">
              <a:spcBef>
                <a:spcPts val="0"/>
              </a:spcBef>
              <a:spcAft>
                <a:spcPts val="0"/>
              </a:spcAft>
              <a:buClr>
                <a:schemeClr val="accent1"/>
              </a:buClr>
              <a:buSzPts val="1800"/>
              <a:buFont typeface="Montserrat"/>
              <a:buChar char="●"/>
            </a:pPr>
            <a:r>
              <a:rPr lang="en">
                <a:solidFill>
                  <a:schemeClr val="dk2"/>
                </a:solidFill>
                <a:latin typeface="Montserrat"/>
                <a:ea typeface="Montserrat"/>
                <a:cs typeface="Montserrat"/>
                <a:sym typeface="Montserrat"/>
              </a:rPr>
              <a:t>Activity 12 – Feedback on Ultimate Test Drive</a:t>
            </a:r>
            <a:endParaRPr dirty="0">
              <a:solidFill>
                <a:schemeClr val="dk2"/>
              </a:solidFill>
              <a:latin typeface="Montserrat"/>
              <a:ea typeface="Montserrat"/>
              <a:cs typeface="Montserrat"/>
              <a:sym typeface="Montserrat"/>
            </a:endParaRPr>
          </a:p>
          <a:p>
            <a:pPr marL="342900" lvl="0" indent="0" algn="l" rtl="0">
              <a:spcBef>
                <a:spcPts val="0"/>
              </a:spcBef>
              <a:spcAft>
                <a:spcPts val="0"/>
              </a:spcAft>
              <a:buNone/>
            </a:pPr>
            <a:endParaRPr dirty="0">
              <a:solidFill>
                <a:srgbClr val="595959"/>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9"/>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Agenda</a:t>
            </a:r>
            <a:endParaRPr dirty="0"/>
          </a:p>
        </p:txBody>
      </p:sp>
      <p:sp>
        <p:nvSpPr>
          <p:cNvPr id="302" name="Google Shape;302;p59"/>
          <p:cNvSpPr txBox="1">
            <a:spLocks noGrp="1"/>
          </p:cNvSpPr>
          <p:nvPr>
            <p:ph type="body" idx="1"/>
          </p:nvPr>
        </p:nvSpPr>
        <p:spPr>
          <a:xfrm>
            <a:off x="317539" y="742950"/>
            <a:ext cx="8471400" cy="385170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SzPts val="1800"/>
              <a:buFont typeface="Arial"/>
              <a:buChar char="•"/>
            </a:pPr>
            <a:r>
              <a:rPr lang="en" b="1"/>
              <a:t>Introductions</a:t>
            </a:r>
            <a:endParaRPr dirty="0"/>
          </a:p>
          <a:p>
            <a:pPr marL="285750" lvl="0" indent="-285750" algn="l" rtl="0">
              <a:spcBef>
                <a:spcPts val="1600"/>
              </a:spcBef>
              <a:spcAft>
                <a:spcPts val="0"/>
              </a:spcAft>
              <a:buSzPts val="1800"/>
              <a:buFont typeface="Arial"/>
              <a:buChar char="•"/>
            </a:pPr>
            <a:r>
              <a:rPr lang="en"/>
              <a:t>ML-Powered Next-Generation Firewall Overview</a:t>
            </a:r>
            <a:endParaRPr dirty="0"/>
          </a:p>
          <a:p>
            <a:pPr marL="285750" lvl="0" indent="-285750" algn="l" rtl="0">
              <a:spcBef>
                <a:spcPts val="1600"/>
              </a:spcBef>
              <a:spcAft>
                <a:spcPts val="0"/>
              </a:spcAft>
              <a:buSzPts val="1800"/>
              <a:buFont typeface="Arial"/>
              <a:buChar char="•"/>
            </a:pPr>
            <a:r>
              <a:rPr lang="en"/>
              <a:t>Hands-on Workshop</a:t>
            </a:r>
            <a:endParaRPr dirty="0"/>
          </a:p>
          <a:p>
            <a:pPr marL="285750" lvl="0" indent="-285750" algn="l" rtl="0">
              <a:spcBef>
                <a:spcPts val="1600"/>
              </a:spcBef>
              <a:spcAft>
                <a:spcPts val="1400"/>
              </a:spcAft>
              <a:buSzPts val="1800"/>
              <a:buFont typeface="Arial"/>
              <a:buChar char="•"/>
            </a:pPr>
            <a:r>
              <a:rPr lang="en"/>
              <a:t>Q&amp;A</a:t>
            </a:r>
            <a:endParaRPr dirty="0"/>
          </a:p>
        </p:txBody>
      </p:sp>
      <p:sp>
        <p:nvSpPr>
          <p:cNvPr id="303" name="Google Shape;303;p59"/>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a:t>
            </a:fld>
            <a:r>
              <a:rPr lang="en"/>
              <a:t>  |  ©2021, Palo Alto Networks. Confidential and Proprietary.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86"/>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Log in to the UTD Workshop </a:t>
            </a:r>
            <a:endParaRPr/>
          </a:p>
        </p:txBody>
      </p:sp>
      <p:sp>
        <p:nvSpPr>
          <p:cNvPr id="1076" name="Google Shape;1076;p86"/>
          <p:cNvSpPr txBox="1"/>
          <p:nvPr/>
        </p:nvSpPr>
        <p:spPr>
          <a:xfrm>
            <a:off x="317539" y="653734"/>
            <a:ext cx="6814500" cy="154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dirty="0">
                <a:solidFill>
                  <a:srgbClr val="595959"/>
                </a:solidFill>
                <a:latin typeface="Montserrat"/>
                <a:ea typeface="Montserrat"/>
                <a:cs typeface="Montserrat"/>
                <a:sym typeface="Montserrat"/>
              </a:rPr>
              <a:t>Log in to the workshop environment</a:t>
            </a:r>
            <a:endParaRPr sz="1200" dirty="0">
              <a:latin typeface="Montserrat"/>
              <a:ea typeface="Montserrat"/>
              <a:cs typeface="Montserrat"/>
              <a:sym typeface="Montserrat"/>
            </a:endParaRPr>
          </a:p>
          <a:p>
            <a:pPr marL="685800" lvl="1" indent="-304800" algn="l" rtl="0">
              <a:spcBef>
                <a:spcPts val="0"/>
              </a:spcBef>
              <a:spcAft>
                <a:spcPts val="0"/>
              </a:spcAft>
              <a:buClr>
                <a:srgbClr val="FA582D"/>
              </a:buClr>
              <a:buSzPts val="1200"/>
              <a:buFont typeface="Montserrat"/>
              <a:buChar char="○"/>
            </a:pPr>
            <a:r>
              <a:rPr lang="en" sz="1000" dirty="0">
                <a:latin typeface="Montserrat"/>
                <a:ea typeface="Montserrat"/>
                <a:cs typeface="Montserrat"/>
                <a:sym typeface="Montserrat"/>
              </a:rPr>
              <a:t>Login Link</a:t>
            </a:r>
            <a:endParaRPr lang="en-IN" b="1" dirty="0">
              <a:solidFill>
                <a:srgbClr val="FF0000"/>
              </a:solidFill>
              <a:latin typeface="Montserrat"/>
            </a:endParaRPr>
          </a:p>
          <a:p>
            <a:pPr marL="914400"/>
            <a:r>
              <a:rPr lang="en-IN" b="1" dirty="0">
                <a:solidFill>
                  <a:srgbClr val="FF0000"/>
                </a:solidFill>
                <a:latin typeface="Montserrat"/>
                <a:hlinkClick r:id="rId3">
                  <a:extLst>
                    <a:ext uri="{A12FA001-AC4F-418D-AE19-62706E023703}">
                      <ahyp:hlinkClr xmlns:ahyp="http://schemas.microsoft.com/office/drawing/2018/hyperlinkcolor" val="tx"/>
                    </a:ext>
                  </a:extLst>
                </a:hlinkClick>
              </a:rPr>
              <a:t>https://use.cloudshare.com/Class/4s1lw</a:t>
            </a:r>
            <a:r>
              <a:rPr lang="en" b="1" dirty="0">
                <a:solidFill>
                  <a:srgbClr val="FF0000"/>
                </a:solidFill>
                <a:latin typeface="Montserrat"/>
                <a:sym typeface="Montserrat"/>
              </a:rPr>
              <a:t> </a:t>
            </a:r>
            <a:endParaRPr b="1" dirty="0">
              <a:solidFill>
                <a:srgbClr val="FF0000"/>
              </a:solidFill>
              <a:latin typeface="Montserrat"/>
              <a:sym typeface="Montserrat"/>
            </a:endParaRPr>
          </a:p>
          <a:p>
            <a:pPr marL="0" lvl="0" indent="0" algn="l" rtl="0">
              <a:spcBef>
                <a:spcPts val="0"/>
              </a:spcBef>
              <a:spcAft>
                <a:spcPts val="0"/>
              </a:spcAft>
              <a:buNone/>
            </a:pPr>
            <a:endParaRPr sz="1200" dirty="0">
              <a:solidFill>
                <a:srgbClr val="FF0000"/>
              </a:solidFill>
              <a:latin typeface="Montserrat"/>
              <a:ea typeface="Montserrat"/>
              <a:cs typeface="Montserrat"/>
              <a:sym typeface="Montserrat"/>
            </a:endParaRPr>
          </a:p>
          <a:p>
            <a:pPr marL="685800" lvl="1" indent="-304800" algn="l" rtl="0">
              <a:spcBef>
                <a:spcPts val="0"/>
              </a:spcBef>
              <a:spcAft>
                <a:spcPts val="0"/>
              </a:spcAft>
              <a:buClr>
                <a:srgbClr val="FA582D"/>
              </a:buClr>
              <a:buSzPts val="1200"/>
              <a:buFont typeface="Montserrat"/>
              <a:buChar char="○"/>
            </a:pPr>
            <a:r>
              <a:rPr lang="en" sz="1000" dirty="0">
                <a:latin typeface="Montserrat"/>
                <a:ea typeface="Montserrat"/>
                <a:cs typeface="Montserrat"/>
                <a:sym typeface="Montserrat"/>
              </a:rPr>
              <a:t>Passphrase</a:t>
            </a:r>
            <a:endParaRPr sz="1000" dirty="0">
              <a:latin typeface="Montserrat"/>
              <a:ea typeface="Montserrat"/>
              <a:cs typeface="Montserrat"/>
              <a:sym typeface="Montserrat"/>
            </a:endParaRPr>
          </a:p>
          <a:p>
            <a:pPr marL="914400" lvl="0" indent="0" algn="l" rtl="0">
              <a:spcBef>
                <a:spcPts val="0"/>
              </a:spcBef>
              <a:spcAft>
                <a:spcPts val="0"/>
              </a:spcAft>
              <a:buNone/>
            </a:pPr>
            <a:r>
              <a:rPr lang="en-IN" b="1" dirty="0" err="1">
                <a:solidFill>
                  <a:srgbClr val="FF0000"/>
                </a:solidFill>
                <a:latin typeface="Montserrat"/>
                <a:ea typeface="Montserrat"/>
                <a:cs typeface="Montserrat"/>
                <a:sym typeface="Montserrat"/>
              </a:rPr>
              <a:t>palo</a:t>
            </a:r>
            <a:r>
              <a:rPr lang="en-IN" b="1" dirty="0">
                <a:solidFill>
                  <a:srgbClr val="FF0000"/>
                </a:solidFill>
                <a:latin typeface="Montserrat"/>
                <a:ea typeface="Montserrat"/>
                <a:cs typeface="Montserrat"/>
                <a:sym typeface="Montserrat"/>
              </a:rPr>
              <a:t> alto networks</a:t>
            </a:r>
            <a:endParaRPr b="1" dirty="0">
              <a:solidFill>
                <a:srgbClr val="FF0000"/>
              </a:solidFill>
              <a:latin typeface="Montserrat"/>
              <a:ea typeface="Montserrat"/>
              <a:cs typeface="Montserrat"/>
              <a:sym typeface="Montserrat"/>
            </a:endParaRPr>
          </a:p>
          <a:p>
            <a:pPr marL="914400" lvl="0" indent="0" algn="l" rtl="0">
              <a:spcBef>
                <a:spcPts val="320"/>
              </a:spcBef>
              <a:spcAft>
                <a:spcPts val="0"/>
              </a:spcAft>
              <a:buNone/>
            </a:pPr>
            <a:endParaRPr dirty="0"/>
          </a:p>
          <a:p>
            <a:pPr marL="457200" lvl="1" indent="0" algn="l" rtl="0">
              <a:spcBef>
                <a:spcPts val="320"/>
              </a:spcBef>
              <a:spcAft>
                <a:spcPts val="0"/>
              </a:spcAft>
              <a:buNone/>
            </a:pPr>
            <a:endParaRPr sz="1200" dirty="0">
              <a:latin typeface="Montserrat"/>
              <a:ea typeface="Montserrat"/>
              <a:cs typeface="Montserrat"/>
              <a:sym typeface="Montserrat"/>
            </a:endParaRPr>
          </a:p>
          <a:p>
            <a:pPr marL="342900" lvl="0" indent="-228600" algn="l" rtl="0">
              <a:spcBef>
                <a:spcPts val="1600"/>
              </a:spcBef>
              <a:spcAft>
                <a:spcPts val="0"/>
              </a:spcAft>
              <a:buNone/>
            </a:pPr>
            <a:endParaRPr dirty="0"/>
          </a:p>
          <a:p>
            <a:pPr marL="342900" lvl="0" indent="-228600" algn="l" rtl="0">
              <a:spcBef>
                <a:spcPts val="1600"/>
              </a:spcBef>
              <a:spcAft>
                <a:spcPts val="0"/>
              </a:spcAft>
              <a:buNone/>
            </a:pPr>
            <a:endParaRPr dirty="0"/>
          </a:p>
        </p:txBody>
      </p:sp>
      <p:pic>
        <p:nvPicPr>
          <p:cNvPr id="1077" name="Google Shape;1077;p86"/>
          <p:cNvPicPr preferRelativeResize="0"/>
          <p:nvPr/>
        </p:nvPicPr>
        <p:blipFill>
          <a:blip r:embed="rId4">
            <a:alphaModFix/>
          </a:blip>
          <a:stretch>
            <a:fillRect/>
          </a:stretch>
        </p:blipFill>
        <p:spPr>
          <a:xfrm>
            <a:off x="1191800" y="1960375"/>
            <a:ext cx="5988949" cy="2840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87"/>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31</a:t>
            </a:fld>
            <a:r>
              <a:rPr lang="en"/>
              <a:t>  |  ©2021, Palo Alto Networks. Confidential and Proprietary. </a:t>
            </a:r>
            <a:endParaRPr/>
          </a:p>
        </p:txBody>
      </p:sp>
      <p:sp>
        <p:nvSpPr>
          <p:cNvPr id="1083" name="Google Shape;1083;p87"/>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0: Bring Up the Firewall Interface</a:t>
            </a:r>
            <a:endParaRPr/>
          </a:p>
        </p:txBody>
      </p:sp>
      <p:sp>
        <p:nvSpPr>
          <p:cNvPr id="1084" name="Google Shape;1084;p87"/>
          <p:cNvSpPr txBox="1"/>
          <p:nvPr/>
        </p:nvSpPr>
        <p:spPr>
          <a:xfrm>
            <a:off x="317500" y="742950"/>
            <a:ext cx="8110500" cy="1013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A582D"/>
              </a:buClr>
              <a:buSzPts val="1800"/>
              <a:buFont typeface="Montserrat"/>
              <a:buChar char="●"/>
            </a:pPr>
            <a:r>
              <a:rPr lang="en">
                <a:solidFill>
                  <a:schemeClr val="dk2"/>
                </a:solidFill>
                <a:latin typeface="Montserrat"/>
                <a:ea typeface="Montserrat"/>
                <a:cs typeface="Montserrat"/>
                <a:sym typeface="Montserrat"/>
              </a:rPr>
              <a:t>Activity-0 Task 4: Very Important – Bring up interface “ethernet1/1” to connect the firewall to the internet.</a:t>
            </a:r>
            <a:endParaRPr/>
          </a:p>
          <a:p>
            <a:pPr marL="457200" lvl="1" indent="0" algn="l" rtl="0">
              <a:spcBef>
                <a:spcPts val="320"/>
              </a:spcBef>
              <a:spcAft>
                <a:spcPts val="0"/>
              </a:spcAft>
              <a:buNone/>
            </a:pPr>
            <a:endParaRPr sz="1200">
              <a:latin typeface="Montserrat"/>
              <a:ea typeface="Montserrat"/>
              <a:cs typeface="Montserrat"/>
              <a:sym typeface="Montserrat"/>
            </a:endParaRPr>
          </a:p>
          <a:p>
            <a:pPr marL="342900" lvl="0" indent="-228600" algn="l" rtl="0">
              <a:spcBef>
                <a:spcPts val="1600"/>
              </a:spcBef>
              <a:spcAft>
                <a:spcPts val="0"/>
              </a:spcAft>
              <a:buNone/>
            </a:pPr>
            <a:endParaRPr/>
          </a:p>
          <a:p>
            <a:pPr marL="342900" lvl="0" indent="-228600" algn="l" rtl="0">
              <a:spcBef>
                <a:spcPts val="1600"/>
              </a:spcBef>
              <a:spcAft>
                <a:spcPts val="0"/>
              </a:spcAft>
              <a:buNone/>
            </a:pPr>
            <a:endParaRPr/>
          </a:p>
        </p:txBody>
      </p:sp>
      <p:pic>
        <p:nvPicPr>
          <p:cNvPr id="1085" name="Google Shape;1085;p87"/>
          <p:cNvPicPr preferRelativeResize="0"/>
          <p:nvPr/>
        </p:nvPicPr>
        <p:blipFill>
          <a:blip r:embed="rId3">
            <a:alphaModFix/>
          </a:blip>
          <a:stretch>
            <a:fillRect/>
          </a:stretch>
        </p:blipFill>
        <p:spPr>
          <a:xfrm>
            <a:off x="753900" y="1503650"/>
            <a:ext cx="7147450" cy="2547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89"/>
        <p:cNvGrpSpPr/>
        <p:nvPr/>
      </p:nvGrpSpPr>
      <p:grpSpPr>
        <a:xfrm>
          <a:off x="0" y="0"/>
          <a:ext cx="0" cy="0"/>
          <a:chOff x="0" y="0"/>
          <a:chExt cx="0" cy="0"/>
        </a:xfrm>
      </p:grpSpPr>
      <p:sp>
        <p:nvSpPr>
          <p:cNvPr id="1090" name="Google Shape;1090;p88"/>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1800"/>
              <a:buFont typeface="Arial"/>
              <a:buNone/>
            </a:pPr>
            <a:r>
              <a:rPr lang="en" sz="1800"/>
              <a:t>Activity 1: Granular control on Social Media and Enabling Sanctioned SaaS Applications</a:t>
            </a:r>
            <a:endParaRPr/>
          </a:p>
        </p:txBody>
      </p:sp>
      <p:sp>
        <p:nvSpPr>
          <p:cNvPr id="1091" name="Google Shape;1091;p88"/>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
              <a:t>Scenario: Every organization is trying to determine how to appropriately control social media and SaaS (Software as a Service) applications. Allowing them all is highly risky, while blocking them all can cripple the business.  </a:t>
            </a:r>
            <a:endParaRPr/>
          </a:p>
          <a:p>
            <a:pPr marL="342900" lvl="0" indent="-342900" algn="l" rtl="0">
              <a:spcBef>
                <a:spcPts val="1600"/>
              </a:spcBef>
              <a:spcAft>
                <a:spcPts val="0"/>
              </a:spcAft>
              <a:buSzPts val="1800"/>
              <a:buChar char="●"/>
            </a:pPr>
            <a:r>
              <a:rPr lang="en"/>
              <a:t>Policy considerations: who can use social media and SaaS applications, what are the risks of data loss/data transfer, and how to eliminate the propagation of malware</a:t>
            </a:r>
            <a:endParaRPr/>
          </a:p>
          <a:p>
            <a:pPr marL="342900" lvl="0" indent="-342900" algn="l" rtl="0">
              <a:spcBef>
                <a:spcPts val="1600"/>
              </a:spcBef>
              <a:spcAft>
                <a:spcPts val="0"/>
              </a:spcAft>
              <a:buSzPts val="1800"/>
              <a:buChar char="●"/>
            </a:pPr>
            <a:r>
              <a:rPr lang="en"/>
              <a:t>PAN-OS features covered in this activity:</a:t>
            </a:r>
            <a:endParaRPr/>
          </a:p>
          <a:p>
            <a:pPr marL="742950" lvl="1" indent="-285750" algn="l" rtl="0">
              <a:spcBef>
                <a:spcPts val="320"/>
              </a:spcBef>
              <a:spcAft>
                <a:spcPts val="0"/>
              </a:spcAft>
              <a:buSzPts val="1600"/>
              <a:buChar char="○"/>
            </a:pPr>
            <a:r>
              <a:rPr lang="en"/>
              <a:t>App-ID and function control</a:t>
            </a:r>
            <a:endParaRPr/>
          </a:p>
          <a:p>
            <a:pPr marL="742950" lvl="1" indent="-285750" algn="l" rtl="0">
              <a:spcBef>
                <a:spcPts val="320"/>
              </a:spcBef>
              <a:spcAft>
                <a:spcPts val="0"/>
              </a:spcAft>
              <a:buSzPts val="1600"/>
              <a:buChar char="○"/>
            </a:pPr>
            <a:r>
              <a:rPr lang="en"/>
              <a:t>Logging and reporting for verification </a:t>
            </a:r>
            <a:endParaRPr/>
          </a:p>
          <a:p>
            <a:pPr marL="742950" lvl="1" indent="-184150" algn="l" rtl="0">
              <a:spcBef>
                <a:spcPts val="320"/>
              </a:spcBef>
              <a:spcAft>
                <a:spcPts val="1200"/>
              </a:spcAft>
              <a:buSzPts val="1600"/>
              <a:buNone/>
            </a:pPr>
            <a:endParaRPr/>
          </a:p>
        </p:txBody>
      </p:sp>
      <p:sp>
        <p:nvSpPr>
          <p:cNvPr id="1092" name="Google Shape;1092;p88"/>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32</a:t>
            </a:fld>
            <a:r>
              <a:rPr lang="en"/>
              <a:t>  |  ©2021, Palo Alto Networks. Confidential and Proprietary.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96"/>
        <p:cNvGrpSpPr/>
        <p:nvPr/>
      </p:nvGrpSpPr>
      <p:grpSpPr>
        <a:xfrm>
          <a:off x="0" y="0"/>
          <a:ext cx="0" cy="0"/>
          <a:chOff x="0" y="0"/>
          <a:chExt cx="0" cy="0"/>
        </a:xfrm>
      </p:grpSpPr>
      <p:sp>
        <p:nvSpPr>
          <p:cNvPr id="1097" name="Google Shape;1097;p89"/>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
              <a:t>Scenario: Limit the use of remote access tools to IT and support; enforce the use of standard port</a:t>
            </a:r>
            <a:endParaRPr/>
          </a:p>
          <a:p>
            <a:pPr marL="342900" lvl="0" indent="-342900" algn="l" rtl="0">
              <a:spcBef>
                <a:spcPts val="1600"/>
              </a:spcBef>
              <a:spcAft>
                <a:spcPts val="0"/>
              </a:spcAft>
              <a:buSzPts val="1800"/>
              <a:buChar char="●"/>
            </a:pPr>
            <a:r>
              <a:rPr lang="en"/>
              <a:t>Policy considerations: Control what port should the application be allowed through the firewall </a:t>
            </a:r>
            <a:endParaRPr/>
          </a:p>
          <a:p>
            <a:pPr marL="342900" lvl="0" indent="-342900" algn="l" rtl="0">
              <a:spcBef>
                <a:spcPts val="1600"/>
              </a:spcBef>
              <a:spcAft>
                <a:spcPts val="0"/>
              </a:spcAft>
              <a:buSzPts val="1800"/>
              <a:buChar char="●"/>
            </a:pPr>
            <a:r>
              <a:rPr lang="en"/>
              <a:t>PAN-OS features covered in this activity:</a:t>
            </a:r>
            <a:endParaRPr/>
          </a:p>
          <a:p>
            <a:pPr marL="742950" lvl="1" indent="-285750" algn="l" rtl="0">
              <a:spcBef>
                <a:spcPts val="320"/>
              </a:spcBef>
              <a:spcAft>
                <a:spcPts val="0"/>
              </a:spcAft>
              <a:buSzPts val="1600"/>
              <a:buChar char="○"/>
            </a:pPr>
            <a:r>
              <a:rPr lang="en"/>
              <a:t>Logging and reporting to show SSH on non-standard ports</a:t>
            </a:r>
            <a:endParaRPr/>
          </a:p>
          <a:p>
            <a:pPr marL="742950" lvl="1" indent="-285750" algn="l" rtl="0">
              <a:spcBef>
                <a:spcPts val="320"/>
              </a:spcBef>
              <a:spcAft>
                <a:spcPts val="0"/>
              </a:spcAft>
              <a:buSzPts val="1600"/>
              <a:buChar char="○"/>
            </a:pPr>
            <a:r>
              <a:rPr lang="en"/>
              <a:t>App-ID, application group and applications-default service (port)</a:t>
            </a:r>
            <a:endParaRPr/>
          </a:p>
          <a:p>
            <a:pPr marL="742950" lvl="1" indent="-285750" algn="l" rtl="0">
              <a:spcBef>
                <a:spcPts val="320"/>
              </a:spcBef>
              <a:spcAft>
                <a:spcPts val="0"/>
              </a:spcAft>
              <a:buSzPts val="1600"/>
              <a:buChar char="○"/>
            </a:pPr>
            <a:r>
              <a:rPr lang="en"/>
              <a:t>Logging and reporting for verification</a:t>
            </a:r>
            <a:endParaRPr/>
          </a:p>
          <a:p>
            <a:pPr marL="742950" lvl="1" indent="-184150" algn="l" rtl="0">
              <a:spcBef>
                <a:spcPts val="320"/>
              </a:spcBef>
              <a:spcAft>
                <a:spcPts val="1200"/>
              </a:spcAft>
              <a:buSzPts val="1600"/>
              <a:buNone/>
            </a:pPr>
            <a:endParaRPr/>
          </a:p>
        </p:txBody>
      </p:sp>
      <p:sp>
        <p:nvSpPr>
          <p:cNvPr id="1098" name="Google Shape;1098;p89"/>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33</a:t>
            </a:fld>
            <a:r>
              <a:rPr lang="en"/>
              <a:t>  |  ©2021, Palo Alto Networks. Confidential and Proprietary. </a:t>
            </a:r>
            <a:endParaRPr/>
          </a:p>
        </p:txBody>
      </p:sp>
      <p:sp>
        <p:nvSpPr>
          <p:cNvPr id="1099" name="Google Shape;1099;p89"/>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solidFill>
                  <a:schemeClr val="dk1"/>
                </a:solidFill>
              </a:rPr>
              <a:t>Activity 2: Applications on Non-Standard Ports</a:t>
            </a:r>
            <a:endParaRPr>
              <a:solidFill>
                <a:schemeClr val="dk1"/>
              </a:solidFill>
            </a:endParaRPr>
          </a:p>
          <a:p>
            <a:pPr marL="0" lvl="0" indent="0" algn="l" rtl="0">
              <a:spcBef>
                <a:spcPts val="0"/>
              </a:spcBef>
              <a:spcAft>
                <a:spcPts val="0"/>
              </a:spcAft>
              <a:buClr>
                <a:srgbClr val="0E95C4"/>
              </a:buClr>
              <a:buSzPts val="2000"/>
              <a:buFont typeface="Arial"/>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103"/>
        <p:cNvGrpSpPr/>
        <p:nvPr/>
      </p:nvGrpSpPr>
      <p:grpSpPr>
        <a:xfrm>
          <a:off x="0" y="0"/>
          <a:ext cx="0" cy="0"/>
          <a:chOff x="0" y="0"/>
          <a:chExt cx="0" cy="0"/>
        </a:xfrm>
      </p:grpSpPr>
      <p:sp>
        <p:nvSpPr>
          <p:cNvPr id="1104" name="Google Shape;1104;p90"/>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
              <a:t>Scenario: If you just migrated your port-based policies to Pan-OS, you may still have many port-based policies in your Pan-OS configuration. Policy Optimizer identifies port-based rules and help you to convert them to application-based policies</a:t>
            </a:r>
            <a:endParaRPr/>
          </a:p>
          <a:p>
            <a:pPr marL="342900" lvl="0" indent="-342900" algn="l" rtl="0">
              <a:spcBef>
                <a:spcPts val="1600"/>
              </a:spcBef>
              <a:spcAft>
                <a:spcPts val="0"/>
              </a:spcAft>
              <a:buSzPts val="1800"/>
              <a:buChar char="●"/>
            </a:pPr>
            <a:r>
              <a:rPr lang="en"/>
              <a:t>Policy considerations: which applications to be whitelisted and how best to implement them without compromising application availability  </a:t>
            </a:r>
            <a:endParaRPr/>
          </a:p>
          <a:p>
            <a:pPr marL="342900" lvl="0" indent="-342900" algn="l" rtl="0">
              <a:spcBef>
                <a:spcPts val="1600"/>
              </a:spcBef>
              <a:spcAft>
                <a:spcPts val="0"/>
              </a:spcAft>
              <a:buSzPts val="1800"/>
              <a:buChar char="●"/>
            </a:pPr>
            <a:r>
              <a:rPr lang="en"/>
              <a:t>PAN-OS features covered in this activity:</a:t>
            </a:r>
            <a:endParaRPr/>
          </a:p>
          <a:p>
            <a:pPr marL="742950" lvl="1" indent="-285750" algn="l" rtl="0">
              <a:spcBef>
                <a:spcPts val="320"/>
              </a:spcBef>
              <a:spcAft>
                <a:spcPts val="0"/>
              </a:spcAft>
              <a:buSzPts val="1600"/>
              <a:buChar char="○"/>
            </a:pPr>
            <a:r>
              <a:rPr lang="en"/>
              <a:t>Policy Optimizer</a:t>
            </a:r>
            <a:endParaRPr/>
          </a:p>
          <a:p>
            <a:pPr marL="742950" lvl="1" indent="-285750" algn="l" rtl="0">
              <a:spcBef>
                <a:spcPts val="320"/>
              </a:spcBef>
              <a:spcAft>
                <a:spcPts val="1200"/>
              </a:spcAft>
              <a:buSzPts val="1600"/>
              <a:buChar char="○"/>
            </a:pPr>
            <a:r>
              <a:rPr lang="en"/>
              <a:t>App-ID, application group and applications-default service (port)</a:t>
            </a:r>
            <a:endParaRPr/>
          </a:p>
        </p:txBody>
      </p:sp>
      <p:sp>
        <p:nvSpPr>
          <p:cNvPr id="1105" name="Google Shape;1105;p90"/>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34</a:t>
            </a:fld>
            <a:r>
              <a:rPr lang="en"/>
              <a:t>  |  ©2021, Palo Alto Networks. Confidential and Proprietary. </a:t>
            </a:r>
            <a:endParaRPr/>
          </a:p>
        </p:txBody>
      </p:sp>
      <p:sp>
        <p:nvSpPr>
          <p:cNvPr id="1106" name="Google Shape;1106;p90"/>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3: Policy Optimizer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10"/>
        <p:cNvGrpSpPr/>
        <p:nvPr/>
      </p:nvGrpSpPr>
      <p:grpSpPr>
        <a:xfrm>
          <a:off x="0" y="0"/>
          <a:ext cx="0" cy="0"/>
          <a:chOff x="0" y="0"/>
          <a:chExt cx="0" cy="0"/>
        </a:xfrm>
      </p:grpSpPr>
      <p:sp>
        <p:nvSpPr>
          <p:cNvPr id="1111" name="Google Shape;1111;p91"/>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4: Decryption </a:t>
            </a:r>
            <a:endParaRPr/>
          </a:p>
        </p:txBody>
      </p:sp>
      <p:sp>
        <p:nvSpPr>
          <p:cNvPr id="1112" name="Google Shape;1112;p91"/>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800"/>
              <a:buChar char="●"/>
            </a:pPr>
            <a:r>
              <a:rPr lang="en"/>
              <a:t>Scenario: More and more traffic is being encrypted with SSL by default. This makes it difficult to allow and scan that traffic, yet blindly allowing it is very risky. Policy-based SSL decryption allows you to decrypt applications, apply security policy, then re-encrypt and send the traffic to its final destination. </a:t>
            </a:r>
            <a:endParaRPr/>
          </a:p>
          <a:p>
            <a:pPr marL="342900" lvl="0" indent="-342900" algn="l" rtl="0">
              <a:lnSpc>
                <a:spcPct val="90000"/>
              </a:lnSpc>
              <a:spcBef>
                <a:spcPts val="1600"/>
              </a:spcBef>
              <a:spcAft>
                <a:spcPts val="0"/>
              </a:spcAft>
              <a:buSzPts val="1800"/>
              <a:buChar char="●"/>
            </a:pPr>
            <a:r>
              <a:rPr lang="en"/>
              <a:t>Policy considerations: Which applications to decrypt and protect from malware propagation </a:t>
            </a:r>
            <a:endParaRPr/>
          </a:p>
          <a:p>
            <a:pPr marL="342900" lvl="0" indent="-342900" algn="l" rtl="0">
              <a:lnSpc>
                <a:spcPct val="90000"/>
              </a:lnSpc>
              <a:spcBef>
                <a:spcPts val="1600"/>
              </a:spcBef>
              <a:spcAft>
                <a:spcPts val="0"/>
              </a:spcAft>
              <a:buSzPts val="1800"/>
              <a:buChar char="●"/>
            </a:pPr>
            <a:r>
              <a:rPr lang="en"/>
              <a:t>PAN-OS features covered in this activity:</a:t>
            </a:r>
            <a:endParaRPr/>
          </a:p>
          <a:p>
            <a:pPr marL="742950" lvl="1" indent="-285750" algn="l" rtl="0">
              <a:lnSpc>
                <a:spcPct val="90000"/>
              </a:lnSpc>
              <a:spcBef>
                <a:spcPts val="320"/>
              </a:spcBef>
              <a:spcAft>
                <a:spcPts val="0"/>
              </a:spcAft>
              <a:buSzPts val="1600"/>
              <a:buChar char="○"/>
            </a:pPr>
            <a:r>
              <a:rPr lang="en"/>
              <a:t>SSL decryption policy and decryption profile</a:t>
            </a:r>
            <a:endParaRPr/>
          </a:p>
          <a:p>
            <a:pPr marL="742950" lvl="1" indent="-285750" algn="l" rtl="0">
              <a:lnSpc>
                <a:spcPct val="90000"/>
              </a:lnSpc>
              <a:spcBef>
                <a:spcPts val="320"/>
              </a:spcBef>
              <a:spcAft>
                <a:spcPts val="0"/>
              </a:spcAft>
              <a:buSzPts val="1600"/>
              <a:buChar char="○"/>
            </a:pPr>
            <a:r>
              <a:rPr lang="en"/>
              <a:t>URL category</a:t>
            </a:r>
            <a:endParaRPr/>
          </a:p>
          <a:p>
            <a:pPr marL="742950" lvl="1" indent="-285750" algn="l" rtl="0">
              <a:lnSpc>
                <a:spcPct val="90000"/>
              </a:lnSpc>
              <a:spcBef>
                <a:spcPts val="320"/>
              </a:spcBef>
              <a:spcAft>
                <a:spcPts val="1200"/>
              </a:spcAft>
              <a:buSzPts val="1600"/>
              <a:buChar char="○"/>
            </a:pPr>
            <a:r>
              <a:rPr lang="en"/>
              <a:t>Logging and reporting for verification</a:t>
            </a:r>
            <a:endParaRPr/>
          </a:p>
        </p:txBody>
      </p:sp>
      <p:sp>
        <p:nvSpPr>
          <p:cNvPr id="1113" name="Google Shape;1113;p91"/>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35</a:t>
            </a:fld>
            <a:r>
              <a:rPr lang="en"/>
              <a:t>  |  ©2021, Palo Alto Networks. Confidential and Proprietary.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117"/>
        <p:cNvGrpSpPr/>
        <p:nvPr/>
      </p:nvGrpSpPr>
      <p:grpSpPr>
        <a:xfrm>
          <a:off x="0" y="0"/>
          <a:ext cx="0" cy="0"/>
          <a:chOff x="0" y="0"/>
          <a:chExt cx="0" cy="0"/>
        </a:xfrm>
      </p:grpSpPr>
      <p:sp>
        <p:nvSpPr>
          <p:cNvPr id="1118" name="Google Shape;1118;p92"/>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5: Modern Malware Protection with ML-Powered Analysis</a:t>
            </a:r>
            <a:endParaRPr/>
          </a:p>
        </p:txBody>
      </p:sp>
      <p:sp>
        <p:nvSpPr>
          <p:cNvPr id="1119" name="Google Shape;1119;p92"/>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800"/>
              <a:buChar char="●"/>
            </a:pPr>
            <a:r>
              <a:rPr lang="en"/>
              <a:t>Scenario: Modern malware is at the heart of many of today's most sophisticated network attacks and is increasingly customized to avoid traditional security solutions. WildFire exposes targeted and unknown malware through direct observation in a virtual environment, while the ML-Powered NGFW ensures full visibility and control of all traffic, including tunneled, evasive, encrypted and even unknown traffic. </a:t>
            </a:r>
            <a:endParaRPr/>
          </a:p>
          <a:p>
            <a:pPr marL="342900" lvl="0" indent="-342900" algn="l" rtl="0">
              <a:lnSpc>
                <a:spcPct val="90000"/>
              </a:lnSpc>
              <a:spcBef>
                <a:spcPts val="1600"/>
              </a:spcBef>
              <a:spcAft>
                <a:spcPts val="0"/>
              </a:spcAft>
              <a:buSzPts val="1800"/>
              <a:buChar char="●"/>
            </a:pPr>
            <a:r>
              <a:rPr lang="en"/>
              <a:t>Policy considerations: When to apply WildFire Analysis profile</a:t>
            </a:r>
            <a:endParaRPr/>
          </a:p>
          <a:p>
            <a:pPr marL="342900" lvl="0" indent="-342900" algn="l" rtl="0">
              <a:lnSpc>
                <a:spcPct val="90000"/>
              </a:lnSpc>
              <a:spcBef>
                <a:spcPts val="1600"/>
              </a:spcBef>
              <a:spcAft>
                <a:spcPts val="0"/>
              </a:spcAft>
              <a:buSzPts val="1800"/>
              <a:buChar char="●"/>
            </a:pPr>
            <a:r>
              <a:rPr lang="en"/>
              <a:t>PAN-OS features covered in this activity:</a:t>
            </a:r>
            <a:endParaRPr/>
          </a:p>
          <a:p>
            <a:pPr marL="742950" lvl="1" indent="-285750" algn="l" rtl="0">
              <a:lnSpc>
                <a:spcPct val="90000"/>
              </a:lnSpc>
              <a:spcBef>
                <a:spcPts val="320"/>
              </a:spcBef>
              <a:spcAft>
                <a:spcPts val="0"/>
              </a:spcAft>
              <a:buSzPts val="1600"/>
              <a:buChar char="○"/>
            </a:pPr>
            <a:r>
              <a:rPr lang="en"/>
              <a:t>Profiles:  Antivirus and WildFire Analysis</a:t>
            </a:r>
            <a:endParaRPr/>
          </a:p>
          <a:p>
            <a:pPr marL="742950" lvl="1" indent="-298450" algn="l" rtl="0">
              <a:lnSpc>
                <a:spcPct val="90000"/>
              </a:lnSpc>
              <a:spcBef>
                <a:spcPts val="320"/>
              </a:spcBef>
              <a:spcAft>
                <a:spcPts val="0"/>
              </a:spcAft>
              <a:buSzPts val="1800"/>
              <a:buChar char="○"/>
            </a:pPr>
            <a:r>
              <a:rPr lang="en"/>
              <a:t>Wildfire ML-Powered analysis and real-time signature updates</a:t>
            </a:r>
            <a:endParaRPr/>
          </a:p>
          <a:p>
            <a:pPr marL="742950" lvl="1" indent="-285750" algn="l" rtl="0">
              <a:lnSpc>
                <a:spcPct val="90000"/>
              </a:lnSpc>
              <a:spcBef>
                <a:spcPts val="320"/>
              </a:spcBef>
              <a:spcAft>
                <a:spcPts val="0"/>
              </a:spcAft>
              <a:buSzPts val="1600"/>
              <a:buChar char="○"/>
            </a:pPr>
            <a:r>
              <a:rPr lang="en"/>
              <a:t>WildFire portal</a:t>
            </a:r>
            <a:endParaRPr/>
          </a:p>
          <a:p>
            <a:pPr marL="742950" lvl="1" indent="-285750" algn="l" rtl="0">
              <a:lnSpc>
                <a:spcPct val="90000"/>
              </a:lnSpc>
              <a:spcBef>
                <a:spcPts val="320"/>
              </a:spcBef>
              <a:spcAft>
                <a:spcPts val="1200"/>
              </a:spcAft>
              <a:buSzPts val="1600"/>
              <a:buChar char="○"/>
            </a:pPr>
            <a:r>
              <a:rPr lang="en"/>
              <a:t>Logging and reporting for verification</a:t>
            </a:r>
            <a:endParaRPr/>
          </a:p>
        </p:txBody>
      </p:sp>
      <p:sp>
        <p:nvSpPr>
          <p:cNvPr id="1120" name="Google Shape;1120;p92"/>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36</a:t>
            </a:fld>
            <a:r>
              <a:rPr lang="en"/>
              <a:t>  |  ©2021, Palo Alto Networks. Confidential and Proprietary.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124"/>
        <p:cNvGrpSpPr/>
        <p:nvPr/>
      </p:nvGrpSpPr>
      <p:grpSpPr>
        <a:xfrm>
          <a:off x="0" y="0"/>
          <a:ext cx="0" cy="0"/>
          <a:chOff x="0" y="0"/>
          <a:chExt cx="0" cy="0"/>
        </a:xfrm>
      </p:grpSpPr>
      <p:sp>
        <p:nvSpPr>
          <p:cNvPr id="1125" name="Google Shape;1125;p93"/>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6: ML-Powered URL Filtering</a:t>
            </a:r>
            <a:endParaRPr/>
          </a:p>
        </p:txBody>
      </p:sp>
      <p:sp>
        <p:nvSpPr>
          <p:cNvPr id="1126" name="Google Shape;1126;p93"/>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800"/>
              <a:buChar char="●"/>
            </a:pPr>
            <a:r>
              <a:rPr lang="en"/>
              <a:t>Scenario: Application control and URL filtering complement each other, providing you with the ability to deliver varied levels of control that are appropriate for your security profile. </a:t>
            </a:r>
            <a:endParaRPr/>
          </a:p>
          <a:p>
            <a:pPr marL="342900" lvl="0" indent="-342900" algn="l" rtl="0">
              <a:spcBef>
                <a:spcPts val="1600"/>
              </a:spcBef>
              <a:spcAft>
                <a:spcPts val="0"/>
              </a:spcAft>
              <a:buSzPts val="1800"/>
              <a:buChar char="●"/>
            </a:pPr>
            <a:r>
              <a:rPr lang="en"/>
              <a:t>Policy considerations: URL category access; which users can (or cannot) access the specified URL categories </a:t>
            </a:r>
            <a:endParaRPr/>
          </a:p>
          <a:p>
            <a:pPr marL="342900" lvl="0" indent="-342900" algn="l" rtl="0">
              <a:lnSpc>
                <a:spcPct val="90000"/>
              </a:lnSpc>
              <a:spcBef>
                <a:spcPts val="1600"/>
              </a:spcBef>
              <a:spcAft>
                <a:spcPts val="0"/>
              </a:spcAft>
              <a:buSzPts val="1800"/>
              <a:buChar char="●"/>
            </a:pPr>
            <a:r>
              <a:rPr lang="en"/>
              <a:t>PAN-OS features covered in this activity:</a:t>
            </a:r>
            <a:endParaRPr/>
          </a:p>
          <a:p>
            <a:pPr marL="742950" lvl="1" indent="-285750" algn="l" rtl="0">
              <a:lnSpc>
                <a:spcPct val="90000"/>
              </a:lnSpc>
              <a:spcBef>
                <a:spcPts val="320"/>
              </a:spcBef>
              <a:spcAft>
                <a:spcPts val="0"/>
              </a:spcAft>
              <a:buSzPts val="1600"/>
              <a:buChar char="○"/>
            </a:pPr>
            <a:r>
              <a:rPr lang="en"/>
              <a:t>URL Filtering category </a:t>
            </a:r>
            <a:endParaRPr/>
          </a:p>
          <a:p>
            <a:pPr marL="742950" lvl="1" indent="-285750" algn="l" rtl="0">
              <a:lnSpc>
                <a:spcPct val="90000"/>
              </a:lnSpc>
              <a:spcBef>
                <a:spcPts val="320"/>
              </a:spcBef>
              <a:spcAft>
                <a:spcPts val="0"/>
              </a:spcAft>
              <a:buSzPts val="1600"/>
              <a:buChar char="○"/>
            </a:pPr>
            <a:r>
              <a:rPr lang="en"/>
              <a:t>ML-Powered real-time analysis of Phishing and Javascript exploit </a:t>
            </a:r>
            <a:endParaRPr/>
          </a:p>
          <a:p>
            <a:pPr marL="742950" lvl="1" indent="-285750" algn="l" rtl="0">
              <a:lnSpc>
                <a:spcPct val="90000"/>
              </a:lnSpc>
              <a:spcBef>
                <a:spcPts val="320"/>
              </a:spcBef>
              <a:spcAft>
                <a:spcPts val="1200"/>
              </a:spcAft>
              <a:buSzPts val="1600"/>
              <a:buChar char="○"/>
            </a:pPr>
            <a:r>
              <a:rPr lang="en"/>
              <a:t>Configure Security-Focus URL Categories</a:t>
            </a:r>
            <a:endParaRPr/>
          </a:p>
        </p:txBody>
      </p:sp>
      <p:sp>
        <p:nvSpPr>
          <p:cNvPr id="1127" name="Google Shape;1127;p93"/>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37</a:t>
            </a:fld>
            <a:r>
              <a:rPr lang="en"/>
              <a:t>  |  ©2021, Palo Alto Networks. Confidential and Proprietary.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31"/>
        <p:cNvGrpSpPr/>
        <p:nvPr/>
      </p:nvGrpSpPr>
      <p:grpSpPr>
        <a:xfrm>
          <a:off x="0" y="0"/>
          <a:ext cx="0" cy="0"/>
          <a:chOff x="0" y="0"/>
          <a:chExt cx="0" cy="0"/>
        </a:xfrm>
      </p:grpSpPr>
      <p:sp>
        <p:nvSpPr>
          <p:cNvPr id="1132" name="Google Shape;1132;p94"/>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7: GlobalProtect: Safely Enable Mobile Devices</a:t>
            </a:r>
            <a:endParaRPr/>
          </a:p>
        </p:txBody>
      </p:sp>
      <p:sp>
        <p:nvSpPr>
          <p:cNvPr id="1133" name="Google Shape;1133;p94"/>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
              <a:t>Scenario: Mobile computing revolutionizes how and where employees work, and the tools they use to perform their jobs. GlobalProtect from Palo Alto Networks safely enables mobile devices for business use by providing a unique solution to manage the device, protect the device and control the data. </a:t>
            </a:r>
            <a:endParaRPr/>
          </a:p>
          <a:p>
            <a:pPr marL="342900" lvl="0" indent="-342900" algn="l" rtl="0">
              <a:spcBef>
                <a:spcPts val="1600"/>
              </a:spcBef>
              <a:spcAft>
                <a:spcPts val="0"/>
              </a:spcAft>
              <a:buSzPts val="1800"/>
              <a:buChar char="●"/>
            </a:pPr>
            <a:r>
              <a:rPr lang="en"/>
              <a:t>Policy considerations: Separate security policy for mobile device, by device type and user identification </a:t>
            </a:r>
            <a:endParaRPr/>
          </a:p>
          <a:p>
            <a:pPr marL="342900" lvl="0" indent="-342900" algn="l" rtl="0">
              <a:spcBef>
                <a:spcPts val="1600"/>
              </a:spcBef>
              <a:spcAft>
                <a:spcPts val="0"/>
              </a:spcAft>
              <a:buSzPts val="1800"/>
              <a:buChar char="●"/>
            </a:pPr>
            <a:r>
              <a:rPr lang="en"/>
              <a:t>PAN-OS features covered in this activity:</a:t>
            </a:r>
            <a:endParaRPr/>
          </a:p>
          <a:p>
            <a:pPr marL="742950" lvl="1" indent="-285750" algn="l" rtl="0">
              <a:spcBef>
                <a:spcPts val="320"/>
              </a:spcBef>
              <a:spcAft>
                <a:spcPts val="0"/>
              </a:spcAft>
              <a:buSzPts val="1600"/>
              <a:buChar char="○"/>
            </a:pPr>
            <a:r>
              <a:rPr lang="en"/>
              <a:t>GlobalProtect Portal and Gateway on the firewall</a:t>
            </a:r>
            <a:endParaRPr/>
          </a:p>
          <a:p>
            <a:pPr marL="742950" lvl="1" indent="-298450" algn="l" rtl="0">
              <a:spcBef>
                <a:spcPts val="320"/>
              </a:spcBef>
              <a:spcAft>
                <a:spcPts val="0"/>
              </a:spcAft>
              <a:buSzPts val="1800"/>
              <a:buChar char="○"/>
            </a:pPr>
            <a:r>
              <a:rPr lang="en"/>
              <a:t>Identification and quarantine of compromised devices</a:t>
            </a:r>
            <a:endParaRPr/>
          </a:p>
          <a:p>
            <a:pPr marL="742950" lvl="1" indent="-285750" algn="l" rtl="0">
              <a:spcBef>
                <a:spcPts val="320"/>
              </a:spcBef>
              <a:spcAft>
                <a:spcPts val="1200"/>
              </a:spcAft>
              <a:buSzPts val="1600"/>
              <a:buChar char="○"/>
            </a:pPr>
            <a:r>
              <a:rPr lang="en"/>
              <a:t>GlobalProtect Client application</a:t>
            </a:r>
            <a:endParaRPr/>
          </a:p>
        </p:txBody>
      </p:sp>
      <p:sp>
        <p:nvSpPr>
          <p:cNvPr id="1134" name="Google Shape;1134;p94"/>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38</a:t>
            </a:fld>
            <a:r>
              <a:rPr lang="en"/>
              <a:t>  |  ©2021, Palo Alto Networks. Confidential and Proprietary.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138"/>
        <p:cNvGrpSpPr/>
        <p:nvPr/>
      </p:nvGrpSpPr>
      <p:grpSpPr>
        <a:xfrm>
          <a:off x="0" y="0"/>
          <a:ext cx="0" cy="0"/>
          <a:chOff x="0" y="0"/>
          <a:chExt cx="0" cy="0"/>
        </a:xfrm>
      </p:grpSpPr>
      <p:sp>
        <p:nvSpPr>
          <p:cNvPr id="1139" name="Google Shape;1139;p95"/>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8: Control Application Usage with User-ID</a:t>
            </a:r>
            <a:endParaRPr/>
          </a:p>
        </p:txBody>
      </p:sp>
      <p:sp>
        <p:nvSpPr>
          <p:cNvPr id="1140" name="Google Shape;1140;p95"/>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
              <a:t>Scenario: Visibility and reporting based on users is more intuitive, and policies expressed in terms of users (or groups) are a better match for expressing business-relevant security policies. You will create a security policy using User-ID in this activity. </a:t>
            </a:r>
            <a:endParaRPr/>
          </a:p>
          <a:p>
            <a:pPr marL="342900" lvl="0" indent="-342900" algn="l" rtl="0">
              <a:spcBef>
                <a:spcPts val="1600"/>
              </a:spcBef>
              <a:spcAft>
                <a:spcPts val="0"/>
              </a:spcAft>
              <a:buSzPts val="1800"/>
              <a:buChar char="●"/>
            </a:pPr>
            <a:r>
              <a:rPr lang="en"/>
              <a:t>You must successfully complete Activity 7 before you can continue with this activity.</a:t>
            </a:r>
            <a:endParaRPr/>
          </a:p>
          <a:p>
            <a:pPr marL="342900" lvl="0" indent="-342900" algn="l" rtl="0">
              <a:spcBef>
                <a:spcPts val="1600"/>
              </a:spcBef>
              <a:spcAft>
                <a:spcPts val="0"/>
              </a:spcAft>
              <a:buSzPts val="1800"/>
              <a:buChar char="●"/>
            </a:pPr>
            <a:r>
              <a:rPr lang="en"/>
              <a:t>PAN-OS features covered in this activity:</a:t>
            </a:r>
            <a:endParaRPr/>
          </a:p>
          <a:p>
            <a:pPr marL="742950" lvl="1" indent="-285750" algn="l" rtl="0">
              <a:spcBef>
                <a:spcPts val="320"/>
              </a:spcBef>
              <a:spcAft>
                <a:spcPts val="0"/>
              </a:spcAft>
              <a:buSzPts val="1600"/>
              <a:buChar char="○"/>
            </a:pPr>
            <a:r>
              <a:rPr lang="en"/>
              <a:t>Enable application policy using User-ID </a:t>
            </a:r>
            <a:endParaRPr/>
          </a:p>
          <a:p>
            <a:pPr marL="742950" lvl="1" indent="-285750" algn="l" rtl="0">
              <a:spcBef>
                <a:spcPts val="320"/>
              </a:spcBef>
              <a:spcAft>
                <a:spcPts val="1200"/>
              </a:spcAft>
              <a:buSzPts val="1600"/>
              <a:buChar char="○"/>
            </a:pPr>
            <a:r>
              <a:rPr lang="en"/>
              <a:t>Using GlobalProtect client to validate security policy</a:t>
            </a:r>
            <a:endParaRPr/>
          </a:p>
        </p:txBody>
      </p:sp>
      <p:sp>
        <p:nvSpPr>
          <p:cNvPr id="1141" name="Google Shape;1141;p95"/>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39</a:t>
            </a:fld>
            <a:r>
              <a:rPr lang="en"/>
              <a:t>  |  ©2021, Palo Alto Networks. Confidential and Proprietary.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60"/>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Agenda</a:t>
            </a:r>
            <a:endParaRPr dirty="0"/>
          </a:p>
        </p:txBody>
      </p:sp>
      <p:sp>
        <p:nvSpPr>
          <p:cNvPr id="310" name="Google Shape;310;p60"/>
          <p:cNvSpPr txBox="1">
            <a:spLocks noGrp="1"/>
          </p:cNvSpPr>
          <p:nvPr>
            <p:ph type="body" idx="1"/>
          </p:nvPr>
        </p:nvSpPr>
        <p:spPr>
          <a:xfrm>
            <a:off x="317539" y="742950"/>
            <a:ext cx="8471400" cy="385170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SzPts val="1800"/>
              <a:buFont typeface="Arial"/>
              <a:buChar char="•"/>
            </a:pPr>
            <a:r>
              <a:rPr lang="en"/>
              <a:t>Introductions</a:t>
            </a:r>
            <a:endParaRPr dirty="0"/>
          </a:p>
          <a:p>
            <a:pPr marL="285750" lvl="0" indent="-285750" algn="l" rtl="0">
              <a:spcBef>
                <a:spcPts val="1600"/>
              </a:spcBef>
              <a:spcAft>
                <a:spcPts val="0"/>
              </a:spcAft>
              <a:buSzPts val="1800"/>
              <a:buFont typeface="Arial"/>
              <a:buChar char="•"/>
            </a:pPr>
            <a:r>
              <a:rPr lang="en" b="1"/>
              <a:t>ML-Powered Next-Generation Firewall Overview</a:t>
            </a:r>
            <a:endParaRPr dirty="0"/>
          </a:p>
          <a:p>
            <a:pPr marL="285750" lvl="0" indent="-285750" algn="l" rtl="0">
              <a:spcBef>
                <a:spcPts val="1600"/>
              </a:spcBef>
              <a:spcAft>
                <a:spcPts val="0"/>
              </a:spcAft>
              <a:buSzPts val="1800"/>
              <a:buFont typeface="Arial"/>
              <a:buChar char="•"/>
            </a:pPr>
            <a:r>
              <a:rPr lang="en"/>
              <a:t>Hand-on Workshop</a:t>
            </a:r>
            <a:endParaRPr dirty="0"/>
          </a:p>
          <a:p>
            <a:pPr marL="285750" lvl="0" indent="-285750" algn="l" rtl="0">
              <a:spcBef>
                <a:spcPts val="1600"/>
              </a:spcBef>
              <a:spcAft>
                <a:spcPts val="1400"/>
              </a:spcAft>
              <a:buSzPts val="1800"/>
              <a:buFont typeface="Arial"/>
              <a:buChar char="•"/>
            </a:pPr>
            <a:r>
              <a:rPr lang="en"/>
              <a:t>Q&amp;A</a:t>
            </a:r>
            <a:endParaRPr dirty="0"/>
          </a:p>
        </p:txBody>
      </p:sp>
      <p:sp>
        <p:nvSpPr>
          <p:cNvPr id="311" name="Google Shape;311;p60"/>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a:t>
            </a:fld>
            <a:r>
              <a:rPr lang="en"/>
              <a:t>  |  ©2021, Palo Alto Networks. Confidential and Proprietary. </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145"/>
        <p:cNvGrpSpPr/>
        <p:nvPr/>
      </p:nvGrpSpPr>
      <p:grpSpPr>
        <a:xfrm>
          <a:off x="0" y="0"/>
          <a:ext cx="0" cy="0"/>
          <a:chOff x="0" y="0"/>
          <a:chExt cx="0" cy="0"/>
        </a:xfrm>
      </p:grpSpPr>
      <p:sp>
        <p:nvSpPr>
          <p:cNvPr id="1146" name="Google Shape;1146;p96"/>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9: GlobalProtect Clientless VPN</a:t>
            </a:r>
            <a:endParaRPr/>
          </a:p>
        </p:txBody>
      </p:sp>
      <p:sp>
        <p:nvSpPr>
          <p:cNvPr id="1147" name="Google Shape;1147;p96"/>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
              <a:t>Scenario: Clientless VPN provides secure remote access to common enterprise web applications that use HTML, HTML5, and Javascript technologies. Users have the advantage of secure access from SSL-enabled web browsers without installing client software. This is useful when you need to enable partner or contractor access to applications, and to safely enable unmanaged assets, including personal devices.</a:t>
            </a:r>
            <a:endParaRPr/>
          </a:p>
          <a:p>
            <a:pPr marL="342900" lvl="0" indent="-342900" algn="l" rtl="0">
              <a:spcBef>
                <a:spcPts val="1600"/>
              </a:spcBef>
              <a:spcAft>
                <a:spcPts val="0"/>
              </a:spcAft>
              <a:buSzPts val="1800"/>
              <a:buChar char="●"/>
            </a:pPr>
            <a:r>
              <a:rPr lang="en"/>
              <a:t>PAN-OS features covered in this activity:</a:t>
            </a:r>
            <a:endParaRPr/>
          </a:p>
          <a:p>
            <a:pPr marL="742950" lvl="1" indent="-285750" algn="l" rtl="0">
              <a:spcBef>
                <a:spcPts val="320"/>
              </a:spcBef>
              <a:spcAft>
                <a:spcPts val="0"/>
              </a:spcAft>
              <a:buSzPts val="1600"/>
              <a:buChar char="○"/>
            </a:pPr>
            <a:r>
              <a:rPr lang="en"/>
              <a:t>Configure Clientless VPN access for accessing web applications</a:t>
            </a:r>
            <a:endParaRPr/>
          </a:p>
          <a:p>
            <a:pPr marL="742950" lvl="1" indent="-285750" algn="l" rtl="0">
              <a:spcBef>
                <a:spcPts val="320"/>
              </a:spcBef>
              <a:spcAft>
                <a:spcPts val="1200"/>
              </a:spcAft>
              <a:buSzPts val="1600"/>
              <a:buChar char="○"/>
            </a:pPr>
            <a:r>
              <a:rPr lang="en"/>
              <a:t>Test the access from a mobile PC without VPN client installed</a:t>
            </a:r>
            <a:endParaRPr/>
          </a:p>
        </p:txBody>
      </p:sp>
      <p:sp>
        <p:nvSpPr>
          <p:cNvPr id="1148" name="Google Shape;1148;p96"/>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40</a:t>
            </a:fld>
            <a:r>
              <a:rPr lang="en"/>
              <a:t>  |  ©2021, Palo Alto Networks. Confidential and Proprietary.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152"/>
        <p:cNvGrpSpPr/>
        <p:nvPr/>
      </p:nvGrpSpPr>
      <p:grpSpPr>
        <a:xfrm>
          <a:off x="0" y="0"/>
          <a:ext cx="0" cy="0"/>
          <a:chOff x="0" y="0"/>
          <a:chExt cx="0" cy="0"/>
        </a:xfrm>
      </p:grpSpPr>
      <p:sp>
        <p:nvSpPr>
          <p:cNvPr id="1153" name="Google Shape;1153;p97"/>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10: Cloud Identity Engine</a:t>
            </a:r>
            <a:endParaRPr/>
          </a:p>
        </p:txBody>
      </p:sp>
      <p:sp>
        <p:nvSpPr>
          <p:cNvPr id="1154" name="Google Shape;1154;p97"/>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
              <a:t>The Cloud Identity Engine provides both user identification and user authentication for a centralized cloud-based solution in on-premise, cloud-based, or hybrid network environments. The Cloud Identity Engine allows you to write security policy based on users and groups, not IP addresses, and helps secure your assets by enforcing behavior-based security actions.</a:t>
            </a:r>
            <a:endParaRPr/>
          </a:p>
          <a:p>
            <a:pPr marL="342900" lvl="0" indent="-342900" algn="l" rtl="0">
              <a:spcBef>
                <a:spcPts val="1600"/>
              </a:spcBef>
              <a:spcAft>
                <a:spcPts val="0"/>
              </a:spcAft>
              <a:buSzPts val="1800"/>
              <a:buChar char="●"/>
            </a:pPr>
            <a:r>
              <a:rPr lang="en"/>
              <a:t>PAN-OS features covered in this activity:</a:t>
            </a:r>
            <a:endParaRPr/>
          </a:p>
          <a:p>
            <a:pPr marL="742950" lvl="1" indent="-285750" algn="l" rtl="0">
              <a:spcBef>
                <a:spcPts val="320"/>
              </a:spcBef>
              <a:spcAft>
                <a:spcPts val="0"/>
              </a:spcAft>
              <a:buSzPts val="1600"/>
              <a:buChar char="○"/>
            </a:pPr>
            <a:r>
              <a:rPr lang="en"/>
              <a:t>Review configured Cloud Identity Engine Tenant</a:t>
            </a:r>
            <a:endParaRPr/>
          </a:p>
          <a:p>
            <a:pPr marL="742950" lvl="1" indent="-285750" algn="l" rtl="0">
              <a:spcBef>
                <a:spcPts val="320"/>
              </a:spcBef>
              <a:spcAft>
                <a:spcPts val="0"/>
              </a:spcAft>
              <a:buSzPts val="1600"/>
              <a:buChar char="○"/>
            </a:pPr>
            <a:r>
              <a:rPr lang="en"/>
              <a:t>Review and configure Cloud Identity Engine for authentication</a:t>
            </a:r>
            <a:endParaRPr/>
          </a:p>
          <a:p>
            <a:pPr marL="742950" lvl="1" indent="-285750" algn="l" rtl="0">
              <a:spcBef>
                <a:spcPts val="320"/>
              </a:spcBef>
              <a:spcAft>
                <a:spcPts val="0"/>
              </a:spcAft>
              <a:buSzPts val="1600"/>
              <a:buChar char="○"/>
            </a:pPr>
            <a:r>
              <a:rPr lang="en"/>
              <a:t>Review and configure Cloud Identity Engine for identity/User-ID</a:t>
            </a:r>
            <a:endParaRPr/>
          </a:p>
        </p:txBody>
      </p:sp>
      <p:sp>
        <p:nvSpPr>
          <p:cNvPr id="1155" name="Google Shape;1155;p97"/>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41</a:t>
            </a:fld>
            <a:r>
              <a:rPr lang="en"/>
              <a:t>  |  ©2021, Palo Alto Networks. Confidential and Proprietary.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159"/>
        <p:cNvGrpSpPr/>
        <p:nvPr/>
      </p:nvGrpSpPr>
      <p:grpSpPr>
        <a:xfrm>
          <a:off x="0" y="0"/>
          <a:ext cx="0" cy="0"/>
          <a:chOff x="0" y="0"/>
          <a:chExt cx="0" cy="0"/>
        </a:xfrm>
      </p:grpSpPr>
      <p:sp>
        <p:nvSpPr>
          <p:cNvPr id="1160" name="Google Shape;1160;p98"/>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Activity 11: ACC and Custom Reports</a:t>
            </a:r>
            <a:endParaRPr/>
          </a:p>
        </p:txBody>
      </p:sp>
      <p:sp>
        <p:nvSpPr>
          <p:cNvPr id="1161" name="Google Shape;1161;p98"/>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
              <a:t>Scenario: Comprehensive built-in visualization tools and reporting features in the firewall can provide visibility into network without requiring a complex logging infrastructure.</a:t>
            </a:r>
            <a:endParaRPr/>
          </a:p>
          <a:p>
            <a:pPr marL="342900" lvl="0" indent="-342900" algn="l" rtl="0">
              <a:spcBef>
                <a:spcPts val="1600"/>
              </a:spcBef>
              <a:spcAft>
                <a:spcPts val="0"/>
              </a:spcAft>
              <a:buSzPts val="1800"/>
              <a:buChar char="●"/>
            </a:pPr>
            <a:r>
              <a:rPr lang="en"/>
              <a:t>PAN-OS features covered in this activity:</a:t>
            </a:r>
            <a:endParaRPr/>
          </a:p>
          <a:p>
            <a:pPr marL="742950" lvl="1" indent="-285750" algn="l" rtl="0">
              <a:spcBef>
                <a:spcPts val="320"/>
              </a:spcBef>
              <a:spcAft>
                <a:spcPts val="0"/>
              </a:spcAft>
              <a:buSzPts val="1600"/>
              <a:buChar char="○"/>
            </a:pPr>
            <a:r>
              <a:rPr lang="en"/>
              <a:t>Application Command Center (ACC)</a:t>
            </a:r>
            <a:endParaRPr/>
          </a:p>
          <a:p>
            <a:pPr marL="1143000" lvl="2" indent="-228600" algn="l" rtl="0">
              <a:spcBef>
                <a:spcPts val="280"/>
              </a:spcBef>
              <a:spcAft>
                <a:spcPts val="0"/>
              </a:spcAft>
              <a:buSzPts val="1400"/>
              <a:buChar char="■"/>
            </a:pPr>
            <a:r>
              <a:rPr lang="en"/>
              <a:t>Built-in visualization tools that provides a clear view on the applications, users and threat data on your network </a:t>
            </a:r>
            <a:endParaRPr/>
          </a:p>
          <a:p>
            <a:pPr marL="742950" lvl="1" indent="-285750" algn="l" rtl="0">
              <a:spcBef>
                <a:spcPts val="320"/>
              </a:spcBef>
              <a:spcAft>
                <a:spcPts val="0"/>
              </a:spcAft>
              <a:buSzPts val="1600"/>
              <a:buChar char="○"/>
            </a:pPr>
            <a:r>
              <a:rPr lang="en"/>
              <a:t>SaaS application usage report</a:t>
            </a:r>
            <a:endParaRPr/>
          </a:p>
          <a:p>
            <a:pPr marL="742950" lvl="1" indent="-285750" algn="l" rtl="0">
              <a:spcBef>
                <a:spcPts val="320"/>
              </a:spcBef>
              <a:spcAft>
                <a:spcPts val="0"/>
              </a:spcAft>
              <a:buSzPts val="1600"/>
              <a:buChar char="○"/>
            </a:pPr>
            <a:r>
              <a:rPr lang="en"/>
              <a:t>Manage custom reports</a:t>
            </a:r>
            <a:endParaRPr/>
          </a:p>
          <a:p>
            <a:pPr marL="1143000" lvl="2" indent="-228600" algn="l" rtl="0">
              <a:spcBef>
                <a:spcPts val="280"/>
              </a:spcBef>
              <a:spcAft>
                <a:spcPts val="1000"/>
              </a:spcAft>
              <a:buSzPts val="1400"/>
              <a:buChar char="■"/>
            </a:pPr>
            <a:r>
              <a:rPr lang="en"/>
              <a:t>Create a custom report using traffic stats logs</a:t>
            </a:r>
            <a:endParaRPr/>
          </a:p>
        </p:txBody>
      </p:sp>
      <p:sp>
        <p:nvSpPr>
          <p:cNvPr id="1162" name="Google Shape;1162;p98"/>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42</a:t>
            </a:fld>
            <a:r>
              <a:rPr lang="en"/>
              <a:t>  |  ©2021, Palo Alto Networks. Confidential and Proprietary.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166"/>
        <p:cNvGrpSpPr/>
        <p:nvPr/>
      </p:nvGrpSpPr>
      <p:grpSpPr>
        <a:xfrm>
          <a:off x="0" y="0"/>
          <a:ext cx="0" cy="0"/>
          <a:chOff x="0" y="0"/>
          <a:chExt cx="0" cy="0"/>
        </a:xfrm>
      </p:grpSpPr>
      <p:sp>
        <p:nvSpPr>
          <p:cNvPr id="1167" name="Google Shape;1167;p99"/>
          <p:cNvSpPr txBox="1">
            <a:spLocks noGrp="1"/>
          </p:cNvSpPr>
          <p:nvPr>
            <p:ph type="title"/>
          </p:nvPr>
        </p:nvSpPr>
        <p:spPr>
          <a:xfrm>
            <a:off x="317539" y="205981"/>
            <a:ext cx="8471400" cy="32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dirty="0"/>
              <a:t>Activity 12: Feedback on Ultimate Test Drive </a:t>
            </a:r>
            <a:endParaRPr dirty="0"/>
          </a:p>
        </p:txBody>
      </p:sp>
      <p:sp>
        <p:nvSpPr>
          <p:cNvPr id="1168" name="Google Shape;1168;p99"/>
          <p:cNvSpPr txBox="1">
            <a:spLocks noGrp="1"/>
          </p:cNvSpPr>
          <p:nvPr>
            <p:ph type="body" idx="1"/>
          </p:nvPr>
        </p:nvSpPr>
        <p:spPr>
          <a:xfrm>
            <a:off x="338924" y="919163"/>
            <a:ext cx="8110500" cy="3420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
              <a:t>Click on the “Survey” tab in the lab environment to access the online survey form</a:t>
            </a:r>
            <a:endParaRPr/>
          </a:p>
          <a:p>
            <a:pPr marL="342900" lvl="0" indent="-342900" algn="l" rtl="0">
              <a:spcBef>
                <a:spcPts val="1600"/>
              </a:spcBef>
              <a:spcAft>
                <a:spcPts val="1400"/>
              </a:spcAft>
              <a:buSzPts val="1800"/>
              <a:buChar char="●"/>
            </a:pPr>
            <a:r>
              <a:rPr lang="en"/>
              <a:t>Please complete the survey and let us know what you think about this event </a:t>
            </a:r>
            <a:endParaRPr/>
          </a:p>
        </p:txBody>
      </p:sp>
      <p:sp>
        <p:nvSpPr>
          <p:cNvPr id="1169" name="Google Shape;1169;p99"/>
          <p:cNvSpPr txBox="1">
            <a:spLocks noGrp="1"/>
          </p:cNvSpPr>
          <p:nvPr>
            <p:ph type="sldNum" idx="12"/>
          </p:nvPr>
        </p:nvSpPr>
        <p:spPr>
          <a:xfrm>
            <a:off x="317501" y="4905604"/>
            <a:ext cx="3436800" cy="21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43</a:t>
            </a:fld>
            <a:r>
              <a:rPr lang="en"/>
              <a:t>  |  ©2021, Palo Alto Networks. Confidential and Proprietary.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00"/>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42"/>
          <p:cNvSpPr txBox="1">
            <a:spLocks noGrp="1"/>
          </p:cNvSpPr>
          <p:nvPr>
            <p:ph type="ctrTitle"/>
          </p:nvPr>
        </p:nvSpPr>
        <p:spPr>
          <a:xfrm>
            <a:off x="1298019" y="1709695"/>
            <a:ext cx="1856147" cy="10232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 &amp; A</a:t>
            </a:r>
            <a:endParaRPr dirty="0"/>
          </a:p>
        </p:txBody>
      </p:sp>
      <p:sp>
        <p:nvSpPr>
          <p:cNvPr id="1317" name="Google Shape;1317;p142"/>
          <p:cNvSpPr txBox="1"/>
          <p:nvPr/>
        </p:nvSpPr>
        <p:spPr>
          <a:xfrm>
            <a:off x="311700" y="4096778"/>
            <a:ext cx="1753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Montserrat"/>
                <a:ea typeface="Montserrat"/>
                <a:cs typeface="Montserrat"/>
                <a:sym typeface="Montserrat"/>
              </a:rPr>
              <a:t>paloaltonetworks.com</a:t>
            </a:r>
            <a:endParaRPr sz="100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4013812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178"/>
        <p:cNvGrpSpPr/>
        <p:nvPr/>
      </p:nvGrpSpPr>
      <p:grpSpPr>
        <a:xfrm>
          <a:off x="0" y="0"/>
          <a:ext cx="0" cy="0"/>
          <a:chOff x="0" y="0"/>
          <a:chExt cx="0" cy="0"/>
        </a:xfrm>
      </p:grpSpPr>
      <p:sp>
        <p:nvSpPr>
          <p:cNvPr id="1179" name="Google Shape;1179;p101"/>
          <p:cNvSpPr txBox="1">
            <a:spLocks noGrp="1"/>
          </p:cNvSpPr>
          <p:nvPr>
            <p:ph type="title"/>
          </p:nvPr>
        </p:nvSpPr>
        <p:spPr>
          <a:xfrm>
            <a:off x="317539" y="205981"/>
            <a:ext cx="8471400" cy="32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Links to this Presentation in different formats</a:t>
            </a:r>
            <a:endParaRPr dirty="0"/>
          </a:p>
        </p:txBody>
      </p:sp>
      <p:sp>
        <p:nvSpPr>
          <p:cNvPr id="1180" name="Google Shape;1180;p101"/>
          <p:cNvSpPr txBox="1">
            <a:spLocks noGrp="1"/>
          </p:cNvSpPr>
          <p:nvPr>
            <p:ph type="body" idx="1"/>
          </p:nvPr>
        </p:nvSpPr>
        <p:spPr>
          <a:xfrm>
            <a:off x="317500" y="742950"/>
            <a:ext cx="8471400" cy="3847200"/>
          </a:xfrm>
          <a:prstGeom prst="rect">
            <a:avLst/>
          </a:prstGeom>
        </p:spPr>
        <p:txBody>
          <a:bodyPr spcFirstLastPara="1" wrap="square" lIns="91425" tIns="45700" rIns="91425" bIns="45700" anchor="t" anchorCtr="0">
            <a:noAutofit/>
          </a:bodyPr>
          <a:lstStyle/>
          <a:p>
            <a:pPr marL="0" lvl="0" indent="0" algn="l" rtl="0">
              <a:spcBef>
                <a:spcPts val="1600"/>
              </a:spcBef>
              <a:spcAft>
                <a:spcPts val="0"/>
              </a:spcAft>
              <a:buNone/>
            </a:pPr>
            <a:r>
              <a:rPr lang="en" dirty="0">
                <a:latin typeface="+mn-lt"/>
              </a:rPr>
              <a:t>Google Slide format:</a:t>
            </a:r>
            <a:endParaRPr dirty="0">
              <a:latin typeface="+mn-lt"/>
            </a:endParaRPr>
          </a:p>
          <a:p>
            <a:pPr marL="0" lvl="0" indent="0" algn="l" rtl="0">
              <a:spcBef>
                <a:spcPts val="1600"/>
              </a:spcBef>
              <a:spcAft>
                <a:spcPts val="0"/>
              </a:spcAft>
              <a:buNone/>
            </a:pPr>
            <a:r>
              <a:rPr lang="en-US" u="sng" dirty="0">
                <a:solidFill>
                  <a:schemeClr val="hlink"/>
                </a:solidFill>
                <a:latin typeface="+mn-lt"/>
              </a:rPr>
              <a:t>https://docs.google.com/presentation/d/1NT5k-NU5JxfdmmxEvz0YON8G6ipyAnbEeqwMTmKvncQ/</a:t>
            </a:r>
            <a:endParaRPr dirty="0">
              <a:latin typeface="+mn-lt"/>
            </a:endParaRPr>
          </a:p>
          <a:p>
            <a:pPr marL="0" lvl="0" indent="0" algn="l" rtl="0">
              <a:spcBef>
                <a:spcPts val="1600"/>
              </a:spcBef>
              <a:spcAft>
                <a:spcPts val="0"/>
              </a:spcAft>
              <a:buNone/>
            </a:pPr>
            <a:r>
              <a:rPr lang="en" dirty="0">
                <a:latin typeface="+mn-lt"/>
              </a:rPr>
              <a:t>Microsoft PowerPoint format:</a:t>
            </a:r>
            <a:endParaRPr dirty="0">
              <a:latin typeface="+mn-lt"/>
            </a:endParaRPr>
          </a:p>
          <a:p>
            <a:pPr marL="0" lvl="0" indent="0" algn="l" rtl="0">
              <a:spcBef>
                <a:spcPts val="1600"/>
              </a:spcBef>
              <a:spcAft>
                <a:spcPts val="0"/>
              </a:spcAft>
              <a:buNone/>
            </a:pPr>
            <a:r>
              <a:rPr lang="en-US" u="sng" dirty="0">
                <a:solidFill>
                  <a:schemeClr val="hlink"/>
                </a:solidFill>
                <a:latin typeface="+mn-lt"/>
              </a:rPr>
              <a:t>https://docs.google.com/presentation/d/1y8COnZKBUs5cEp-y5jpxYCPFVDEJttG4/</a:t>
            </a:r>
            <a:endParaRPr dirty="0">
              <a:latin typeface="+mn-lt"/>
            </a:endParaRPr>
          </a:p>
          <a:p>
            <a:pPr marL="0" lvl="0" indent="0" algn="l" rtl="0">
              <a:spcBef>
                <a:spcPts val="1600"/>
              </a:spcBef>
              <a:spcAft>
                <a:spcPts val="0"/>
              </a:spcAft>
              <a:buNone/>
            </a:pPr>
            <a:endParaRPr dirty="0"/>
          </a:p>
          <a:p>
            <a:pPr marL="0" lvl="0" indent="0" algn="l" rtl="0">
              <a:spcBef>
                <a:spcPts val="1600"/>
              </a:spcBef>
              <a:spcAft>
                <a:spcPts val="14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61"/>
          <p:cNvPicPr preferRelativeResize="0"/>
          <p:nvPr/>
        </p:nvPicPr>
        <p:blipFill>
          <a:blip r:embed="rId3">
            <a:alphaModFix/>
          </a:blip>
          <a:stretch>
            <a:fillRect/>
          </a:stretch>
        </p:blipFill>
        <p:spPr>
          <a:xfrm>
            <a:off x="3863007" y="1621367"/>
            <a:ext cx="1336200" cy="1159976"/>
          </a:xfrm>
          <a:prstGeom prst="rect">
            <a:avLst/>
          </a:prstGeom>
          <a:noFill/>
          <a:ln>
            <a:noFill/>
          </a:ln>
        </p:spPr>
      </p:pic>
      <p:pic>
        <p:nvPicPr>
          <p:cNvPr id="317" name="Google Shape;317;p61"/>
          <p:cNvPicPr preferRelativeResize="0"/>
          <p:nvPr/>
        </p:nvPicPr>
        <p:blipFill>
          <a:blip r:embed="rId3">
            <a:alphaModFix/>
          </a:blip>
          <a:stretch>
            <a:fillRect/>
          </a:stretch>
        </p:blipFill>
        <p:spPr>
          <a:xfrm>
            <a:off x="7175144" y="1621375"/>
            <a:ext cx="1336200" cy="1159976"/>
          </a:xfrm>
          <a:prstGeom prst="rect">
            <a:avLst/>
          </a:prstGeom>
          <a:noFill/>
          <a:ln>
            <a:noFill/>
          </a:ln>
        </p:spPr>
      </p:pic>
      <p:sp>
        <p:nvSpPr>
          <p:cNvPr id="318" name="Google Shape;318;p61"/>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 Security Challenges Today</a:t>
            </a:r>
            <a:endParaRPr dirty="0"/>
          </a:p>
        </p:txBody>
      </p:sp>
      <p:sp>
        <p:nvSpPr>
          <p:cNvPr id="319" name="Google Shape;319;p61"/>
          <p:cNvSpPr txBox="1"/>
          <p:nvPr/>
        </p:nvSpPr>
        <p:spPr>
          <a:xfrm>
            <a:off x="3368176" y="2792550"/>
            <a:ext cx="24078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latin typeface="Montserrat Medium"/>
                <a:ea typeface="Montserrat Medium"/>
                <a:cs typeface="Montserrat Medium"/>
                <a:sym typeface="Montserrat Medium"/>
              </a:rPr>
              <a:t>Modern attacks are evolving and morphing constantly</a:t>
            </a:r>
            <a:endParaRPr sz="1200" dirty="0">
              <a:latin typeface="Montserrat Medium"/>
              <a:ea typeface="Montserrat Medium"/>
              <a:cs typeface="Montserrat Medium"/>
              <a:sym typeface="Montserrat Medium"/>
            </a:endParaRPr>
          </a:p>
        </p:txBody>
      </p:sp>
      <p:pic>
        <p:nvPicPr>
          <p:cNvPr id="320" name="Google Shape;320;p61"/>
          <p:cNvPicPr preferRelativeResize="0"/>
          <p:nvPr/>
        </p:nvPicPr>
        <p:blipFill rotWithShape="1">
          <a:blip r:embed="rId4">
            <a:alphaModFix/>
          </a:blip>
          <a:srcRect/>
          <a:stretch/>
        </p:blipFill>
        <p:spPr>
          <a:xfrm>
            <a:off x="4243988" y="1877671"/>
            <a:ext cx="656175" cy="608433"/>
          </a:xfrm>
          <a:prstGeom prst="rect">
            <a:avLst/>
          </a:prstGeom>
          <a:noFill/>
          <a:ln>
            <a:noFill/>
          </a:ln>
        </p:spPr>
      </p:pic>
      <p:pic>
        <p:nvPicPr>
          <p:cNvPr id="321" name="Google Shape;321;p61"/>
          <p:cNvPicPr preferRelativeResize="0"/>
          <p:nvPr/>
        </p:nvPicPr>
        <p:blipFill>
          <a:blip r:embed="rId5">
            <a:alphaModFix/>
          </a:blip>
          <a:stretch>
            <a:fillRect/>
          </a:stretch>
        </p:blipFill>
        <p:spPr>
          <a:xfrm>
            <a:off x="7489325" y="1889568"/>
            <a:ext cx="702150" cy="601434"/>
          </a:xfrm>
          <a:prstGeom prst="rect">
            <a:avLst/>
          </a:prstGeom>
          <a:noFill/>
          <a:ln>
            <a:noFill/>
          </a:ln>
        </p:spPr>
      </p:pic>
      <p:sp>
        <p:nvSpPr>
          <p:cNvPr id="322" name="Google Shape;322;p61"/>
          <p:cNvSpPr txBox="1"/>
          <p:nvPr/>
        </p:nvSpPr>
        <p:spPr>
          <a:xfrm>
            <a:off x="6634850" y="2736850"/>
            <a:ext cx="24567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latin typeface="Montserrat Medium"/>
                <a:ea typeface="Montserrat Medium"/>
                <a:cs typeface="Montserrat Medium"/>
                <a:sym typeface="Montserrat Medium"/>
              </a:rPr>
              <a:t>Multiple point products required to achieve security posture</a:t>
            </a:r>
            <a:endParaRPr sz="1200" dirty="0">
              <a:latin typeface="Montserrat Medium"/>
              <a:ea typeface="Montserrat Medium"/>
              <a:cs typeface="Montserrat Medium"/>
              <a:sym typeface="Montserrat Medium"/>
            </a:endParaRPr>
          </a:p>
        </p:txBody>
      </p:sp>
      <p:pic>
        <p:nvPicPr>
          <p:cNvPr id="323" name="Google Shape;323;p61"/>
          <p:cNvPicPr preferRelativeResize="0"/>
          <p:nvPr/>
        </p:nvPicPr>
        <p:blipFill>
          <a:blip r:embed="rId3">
            <a:alphaModFix/>
          </a:blip>
          <a:stretch>
            <a:fillRect/>
          </a:stretch>
        </p:blipFill>
        <p:spPr>
          <a:xfrm>
            <a:off x="555669" y="1600875"/>
            <a:ext cx="1336200" cy="1159976"/>
          </a:xfrm>
          <a:prstGeom prst="rect">
            <a:avLst/>
          </a:prstGeom>
          <a:noFill/>
          <a:ln>
            <a:noFill/>
          </a:ln>
        </p:spPr>
      </p:pic>
      <p:pic>
        <p:nvPicPr>
          <p:cNvPr id="324" name="Google Shape;324;p61"/>
          <p:cNvPicPr preferRelativeResize="0"/>
          <p:nvPr/>
        </p:nvPicPr>
        <p:blipFill>
          <a:blip r:embed="rId6">
            <a:alphaModFix/>
          </a:blip>
          <a:stretch>
            <a:fillRect/>
          </a:stretch>
        </p:blipFill>
        <p:spPr>
          <a:xfrm>
            <a:off x="849596" y="1852916"/>
            <a:ext cx="765990" cy="566928"/>
          </a:xfrm>
          <a:prstGeom prst="rect">
            <a:avLst/>
          </a:prstGeom>
          <a:noFill/>
          <a:ln>
            <a:noFill/>
          </a:ln>
        </p:spPr>
      </p:pic>
      <p:sp>
        <p:nvSpPr>
          <p:cNvPr id="325" name="Google Shape;325;p61"/>
          <p:cNvSpPr txBox="1"/>
          <p:nvPr/>
        </p:nvSpPr>
        <p:spPr>
          <a:xfrm>
            <a:off x="-7800" y="2868750"/>
            <a:ext cx="27933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latin typeface="Montserrat Medium"/>
                <a:ea typeface="Montserrat Medium"/>
                <a:cs typeface="Montserrat Medium"/>
                <a:sym typeface="Montserrat Medium"/>
              </a:rPr>
              <a:t>Business Applications and User Identity are migrating to Cloud/SaaS</a:t>
            </a:r>
            <a:endParaRPr sz="1200" dirty="0">
              <a:latin typeface="Montserrat Medium"/>
              <a:ea typeface="Montserrat Medium"/>
              <a:cs typeface="Montserrat Medium"/>
              <a:sym typeface="Montserrat Medium"/>
            </a:endParaRPr>
          </a:p>
        </p:txBody>
      </p:sp>
      <p:sp>
        <p:nvSpPr>
          <p:cNvPr id="326" name="Google Shape;326;p61"/>
          <p:cNvSpPr txBox="1"/>
          <p:nvPr/>
        </p:nvSpPr>
        <p:spPr>
          <a:xfrm>
            <a:off x="912200" y="1209975"/>
            <a:ext cx="61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ontserrat"/>
                <a:ea typeface="Montserrat"/>
                <a:cs typeface="Montserrat"/>
                <a:sym typeface="Montserrat"/>
              </a:rPr>
              <a:t>1</a:t>
            </a:r>
            <a:endParaRPr b="1" dirty="0">
              <a:latin typeface="Montserrat"/>
              <a:ea typeface="Montserrat"/>
              <a:cs typeface="Montserrat"/>
              <a:sym typeface="Montserrat"/>
            </a:endParaRPr>
          </a:p>
        </p:txBody>
      </p:sp>
      <p:sp>
        <p:nvSpPr>
          <p:cNvPr id="327" name="Google Shape;327;p61"/>
          <p:cNvSpPr txBox="1"/>
          <p:nvPr/>
        </p:nvSpPr>
        <p:spPr>
          <a:xfrm>
            <a:off x="4209292" y="1209975"/>
            <a:ext cx="61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ontserrat"/>
                <a:ea typeface="Montserrat"/>
                <a:cs typeface="Montserrat"/>
                <a:sym typeface="Montserrat"/>
              </a:rPr>
              <a:t>2</a:t>
            </a:r>
            <a:endParaRPr b="1" dirty="0">
              <a:latin typeface="Montserrat"/>
              <a:ea typeface="Montserrat"/>
              <a:cs typeface="Montserrat"/>
              <a:sym typeface="Montserrat"/>
            </a:endParaRPr>
          </a:p>
        </p:txBody>
      </p:sp>
      <p:sp>
        <p:nvSpPr>
          <p:cNvPr id="328" name="Google Shape;328;p61"/>
          <p:cNvSpPr txBox="1"/>
          <p:nvPr/>
        </p:nvSpPr>
        <p:spPr>
          <a:xfrm>
            <a:off x="7536477" y="1209975"/>
            <a:ext cx="61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ontserrat"/>
                <a:ea typeface="Montserrat"/>
                <a:cs typeface="Montserrat"/>
                <a:sym typeface="Montserrat"/>
              </a:rPr>
              <a:t>3</a:t>
            </a:r>
            <a:endParaRPr b="1" dirty="0">
              <a:latin typeface="Montserrat"/>
              <a:ea typeface="Montserrat"/>
              <a:cs typeface="Montserrat"/>
              <a:sym typeface="Montserrat"/>
            </a:endParaRPr>
          </a:p>
        </p:txBody>
      </p:sp>
      <p:sp>
        <p:nvSpPr>
          <p:cNvPr id="329" name="Google Shape;329;p61"/>
          <p:cNvSpPr txBox="1"/>
          <p:nvPr/>
        </p:nvSpPr>
        <p:spPr>
          <a:xfrm>
            <a:off x="2385625" y="4006050"/>
            <a:ext cx="42162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b="1">
                <a:latin typeface="Montserrat"/>
                <a:ea typeface="Montserrat"/>
                <a:cs typeface="Montserrat"/>
                <a:sym typeface="Montserrat"/>
              </a:rPr>
              <a:t>Let's look at each of these challenges...</a:t>
            </a:r>
            <a:endParaRPr b="1" dirty="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2"/>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 #1 - Move to the Cloud/SaaS</a:t>
            </a:r>
            <a:endParaRPr dirty="0"/>
          </a:p>
        </p:txBody>
      </p:sp>
      <p:sp>
        <p:nvSpPr>
          <p:cNvPr id="335" name="Google Shape;335;p62"/>
          <p:cNvSpPr txBox="1"/>
          <p:nvPr/>
        </p:nvSpPr>
        <p:spPr>
          <a:xfrm>
            <a:off x="4383575" y="3254850"/>
            <a:ext cx="4713300" cy="6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Montserrat"/>
                <a:ea typeface="Montserrat"/>
                <a:cs typeface="Montserrat"/>
                <a:sym typeface="Montserrat"/>
              </a:rPr>
              <a:t>User-Id</a:t>
            </a:r>
            <a:r>
              <a:rPr lang="en" sz="1100">
                <a:solidFill>
                  <a:schemeClr val="dk1"/>
                </a:solidFill>
                <a:latin typeface="Montserrat Medium"/>
                <a:ea typeface="Montserrat Medium"/>
                <a:cs typeface="Montserrat Medium"/>
                <a:sym typeface="Montserrat Medium"/>
              </a:rPr>
              <a:t> now involves both on-prem and cloud identity sources &amp;</a:t>
            </a:r>
            <a:endParaRPr sz="1100" dirty="0">
              <a:solidFill>
                <a:schemeClr val="dk1"/>
              </a:solidFill>
              <a:latin typeface="Montserrat Medium"/>
              <a:ea typeface="Montserrat Medium"/>
              <a:cs typeface="Montserrat Medium"/>
              <a:sym typeface="Montserrat Medium"/>
            </a:endParaRPr>
          </a:p>
          <a:p>
            <a:pPr marL="0" lvl="0" indent="0" algn="ctr" rtl="0">
              <a:spcBef>
                <a:spcPts val="0"/>
              </a:spcBef>
              <a:spcAft>
                <a:spcPts val="0"/>
              </a:spcAft>
              <a:buNone/>
            </a:pPr>
            <a:r>
              <a:rPr lang="en" sz="1100" b="1">
                <a:solidFill>
                  <a:schemeClr val="dk1"/>
                </a:solidFill>
                <a:latin typeface="Montserrat"/>
                <a:ea typeface="Montserrat"/>
                <a:cs typeface="Montserrat"/>
                <a:sym typeface="Montserrat"/>
              </a:rPr>
              <a:t>App-Id</a:t>
            </a:r>
            <a:r>
              <a:rPr lang="en" sz="1100">
                <a:solidFill>
                  <a:schemeClr val="dk1"/>
                </a:solidFill>
                <a:latin typeface="Montserrat Medium"/>
                <a:ea typeface="Montserrat Medium"/>
                <a:cs typeface="Montserrat Medium"/>
                <a:sym typeface="Montserrat Medium"/>
              </a:rPr>
              <a:t> should incorporate SaaS applications as well</a:t>
            </a:r>
            <a:endParaRPr sz="1100" dirty="0">
              <a:solidFill>
                <a:schemeClr val="dk1"/>
              </a:solidFill>
              <a:latin typeface="Montserrat Medium"/>
              <a:ea typeface="Montserrat Medium"/>
              <a:cs typeface="Montserrat Medium"/>
              <a:sym typeface="Montserrat Medium"/>
            </a:endParaRPr>
          </a:p>
        </p:txBody>
      </p:sp>
      <p:sp>
        <p:nvSpPr>
          <p:cNvPr id="336" name="Google Shape;336;p62"/>
          <p:cNvSpPr/>
          <p:nvPr/>
        </p:nvSpPr>
        <p:spPr>
          <a:xfrm>
            <a:off x="3512675" y="2212900"/>
            <a:ext cx="973200" cy="246000"/>
          </a:xfrm>
          <a:prstGeom prst="rightArrow">
            <a:avLst>
              <a:gd name="adj1" fmla="val 50000"/>
              <a:gd name="adj2" fmla="val 50000"/>
            </a:avLst>
          </a:prstGeom>
          <a:gradFill>
            <a:gsLst>
              <a:gs pos="0">
                <a:srgbClr val="FA582D">
                  <a:alpha val="0"/>
                </a:srgbClr>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7" name="Google Shape;337;p62"/>
          <p:cNvPicPr preferRelativeResize="0"/>
          <p:nvPr/>
        </p:nvPicPr>
        <p:blipFill>
          <a:blip r:embed="rId3">
            <a:alphaModFix/>
          </a:blip>
          <a:stretch>
            <a:fillRect/>
          </a:stretch>
        </p:blipFill>
        <p:spPr>
          <a:xfrm>
            <a:off x="555669" y="1677075"/>
            <a:ext cx="1336200" cy="1159976"/>
          </a:xfrm>
          <a:prstGeom prst="rect">
            <a:avLst/>
          </a:prstGeom>
          <a:noFill/>
          <a:ln>
            <a:noFill/>
          </a:ln>
        </p:spPr>
      </p:pic>
      <p:pic>
        <p:nvPicPr>
          <p:cNvPr id="338" name="Google Shape;338;p62"/>
          <p:cNvPicPr preferRelativeResize="0"/>
          <p:nvPr/>
        </p:nvPicPr>
        <p:blipFill>
          <a:blip r:embed="rId4">
            <a:alphaModFix/>
          </a:blip>
          <a:stretch>
            <a:fillRect/>
          </a:stretch>
        </p:blipFill>
        <p:spPr>
          <a:xfrm>
            <a:off x="849596" y="1929116"/>
            <a:ext cx="765990" cy="566928"/>
          </a:xfrm>
          <a:prstGeom prst="rect">
            <a:avLst/>
          </a:prstGeom>
          <a:noFill/>
          <a:ln>
            <a:noFill/>
          </a:ln>
        </p:spPr>
      </p:pic>
      <p:sp>
        <p:nvSpPr>
          <p:cNvPr id="339" name="Google Shape;339;p62"/>
          <p:cNvSpPr txBox="1"/>
          <p:nvPr/>
        </p:nvSpPr>
        <p:spPr>
          <a:xfrm>
            <a:off x="-7800" y="2792550"/>
            <a:ext cx="2793300" cy="6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Montserrat Medium"/>
                <a:ea typeface="Montserrat Medium"/>
                <a:cs typeface="Montserrat Medium"/>
                <a:sym typeface="Montserrat Medium"/>
              </a:rPr>
              <a:t>Business Applications, Data and User Identity are moving rapidly to the Cloud/SaaS</a:t>
            </a:r>
            <a:endParaRPr sz="1200" dirty="0">
              <a:latin typeface="Montserrat Medium"/>
              <a:ea typeface="Montserrat Medium"/>
              <a:cs typeface="Montserrat Medium"/>
              <a:sym typeface="Montserrat Medium"/>
            </a:endParaRPr>
          </a:p>
        </p:txBody>
      </p:sp>
      <p:pic>
        <p:nvPicPr>
          <p:cNvPr id="340" name="Google Shape;340;p62"/>
          <p:cNvPicPr preferRelativeResize="0"/>
          <p:nvPr/>
        </p:nvPicPr>
        <p:blipFill>
          <a:blip r:embed="rId5">
            <a:alphaModFix/>
          </a:blip>
          <a:stretch>
            <a:fillRect/>
          </a:stretch>
        </p:blipFill>
        <p:spPr>
          <a:xfrm>
            <a:off x="5847232" y="1766502"/>
            <a:ext cx="566925" cy="566925"/>
          </a:xfrm>
          <a:prstGeom prst="rect">
            <a:avLst/>
          </a:prstGeom>
          <a:noFill/>
          <a:ln>
            <a:noFill/>
          </a:ln>
        </p:spPr>
      </p:pic>
      <p:pic>
        <p:nvPicPr>
          <p:cNvPr id="341" name="Google Shape;341;p62"/>
          <p:cNvPicPr preferRelativeResize="0"/>
          <p:nvPr/>
        </p:nvPicPr>
        <p:blipFill>
          <a:blip r:embed="rId6">
            <a:alphaModFix/>
          </a:blip>
          <a:stretch>
            <a:fillRect/>
          </a:stretch>
        </p:blipFill>
        <p:spPr>
          <a:xfrm>
            <a:off x="6772854" y="2383210"/>
            <a:ext cx="707100" cy="398125"/>
          </a:xfrm>
          <a:prstGeom prst="rect">
            <a:avLst/>
          </a:prstGeom>
          <a:noFill/>
          <a:ln>
            <a:noFill/>
          </a:ln>
        </p:spPr>
      </p:pic>
      <p:pic>
        <p:nvPicPr>
          <p:cNvPr id="342" name="Google Shape;342;p62"/>
          <p:cNvPicPr preferRelativeResize="0"/>
          <p:nvPr/>
        </p:nvPicPr>
        <p:blipFill>
          <a:blip r:embed="rId7">
            <a:alphaModFix/>
          </a:blip>
          <a:stretch>
            <a:fillRect/>
          </a:stretch>
        </p:blipFill>
        <p:spPr>
          <a:xfrm>
            <a:off x="5472828" y="1464953"/>
            <a:ext cx="1336200" cy="1158235"/>
          </a:xfrm>
          <a:prstGeom prst="rect">
            <a:avLst/>
          </a:prstGeom>
          <a:noFill/>
          <a:ln>
            <a:noFill/>
          </a:ln>
        </p:spPr>
      </p:pic>
      <p:pic>
        <p:nvPicPr>
          <p:cNvPr id="343" name="Google Shape;343;p62"/>
          <p:cNvPicPr preferRelativeResize="0"/>
          <p:nvPr/>
        </p:nvPicPr>
        <p:blipFill>
          <a:blip r:embed="rId7">
            <a:alphaModFix/>
          </a:blip>
          <a:stretch>
            <a:fillRect/>
          </a:stretch>
        </p:blipFill>
        <p:spPr>
          <a:xfrm>
            <a:off x="6479442" y="2054061"/>
            <a:ext cx="1336200" cy="1158235"/>
          </a:xfrm>
          <a:prstGeom prst="rect">
            <a:avLst/>
          </a:prstGeom>
          <a:noFill/>
          <a:ln>
            <a:noFill/>
          </a:ln>
        </p:spPr>
      </p:pic>
      <p:grpSp>
        <p:nvGrpSpPr>
          <p:cNvPr id="344" name="Google Shape;344;p62"/>
          <p:cNvGrpSpPr/>
          <p:nvPr/>
        </p:nvGrpSpPr>
        <p:grpSpPr>
          <a:xfrm>
            <a:off x="802491" y="844740"/>
            <a:ext cx="860188" cy="474869"/>
            <a:chOff x="553375" y="2214850"/>
            <a:chExt cx="772300" cy="426350"/>
          </a:xfrm>
        </p:grpSpPr>
        <p:pic>
          <p:nvPicPr>
            <p:cNvPr id="345" name="Google Shape;345;p62"/>
            <p:cNvPicPr preferRelativeResize="0"/>
            <p:nvPr/>
          </p:nvPicPr>
          <p:blipFill rotWithShape="1">
            <a:blip r:embed="rId8">
              <a:alphaModFix/>
            </a:blip>
            <a:srcRect/>
            <a:stretch/>
          </p:blipFill>
          <p:spPr>
            <a:xfrm>
              <a:off x="553375" y="2214850"/>
              <a:ext cx="377825" cy="213750"/>
            </a:xfrm>
            <a:prstGeom prst="rect">
              <a:avLst/>
            </a:prstGeom>
            <a:noFill/>
            <a:ln>
              <a:noFill/>
            </a:ln>
          </p:spPr>
        </p:pic>
        <p:pic>
          <p:nvPicPr>
            <p:cNvPr id="346" name="Google Shape;346;p62"/>
            <p:cNvPicPr preferRelativeResize="0"/>
            <p:nvPr/>
          </p:nvPicPr>
          <p:blipFill rotWithShape="1">
            <a:blip r:embed="rId8">
              <a:alphaModFix/>
            </a:blip>
            <a:srcRect/>
            <a:stretch/>
          </p:blipFill>
          <p:spPr>
            <a:xfrm>
              <a:off x="947850" y="2214850"/>
              <a:ext cx="377825" cy="213750"/>
            </a:xfrm>
            <a:prstGeom prst="rect">
              <a:avLst/>
            </a:prstGeom>
            <a:noFill/>
            <a:ln>
              <a:noFill/>
            </a:ln>
          </p:spPr>
        </p:pic>
        <p:pic>
          <p:nvPicPr>
            <p:cNvPr id="347" name="Google Shape;347;p62"/>
            <p:cNvPicPr preferRelativeResize="0"/>
            <p:nvPr/>
          </p:nvPicPr>
          <p:blipFill rotWithShape="1">
            <a:blip r:embed="rId8">
              <a:alphaModFix/>
            </a:blip>
            <a:srcRect/>
            <a:stretch/>
          </p:blipFill>
          <p:spPr>
            <a:xfrm>
              <a:off x="751787" y="2427450"/>
              <a:ext cx="377825" cy="213750"/>
            </a:xfrm>
            <a:prstGeom prst="rect">
              <a:avLst/>
            </a:prstGeom>
            <a:noFill/>
            <a:ln>
              <a:noFill/>
            </a:ln>
          </p:spPr>
        </p:pic>
        <p:pic>
          <p:nvPicPr>
            <p:cNvPr id="348" name="Google Shape;348;p62"/>
            <p:cNvPicPr preferRelativeResize="0"/>
            <p:nvPr/>
          </p:nvPicPr>
          <p:blipFill>
            <a:blip r:embed="rId9">
              <a:alphaModFix/>
            </a:blip>
            <a:stretch>
              <a:fillRect/>
            </a:stretch>
          </p:blipFill>
          <p:spPr>
            <a:xfrm>
              <a:off x="650637" y="2284750"/>
              <a:ext cx="155550" cy="82725"/>
            </a:xfrm>
            <a:prstGeom prst="rect">
              <a:avLst/>
            </a:prstGeom>
            <a:noFill/>
            <a:ln>
              <a:noFill/>
            </a:ln>
          </p:spPr>
        </p:pic>
        <p:pic>
          <p:nvPicPr>
            <p:cNvPr id="349" name="Google Shape;349;p62"/>
            <p:cNvPicPr preferRelativeResize="0"/>
            <p:nvPr/>
          </p:nvPicPr>
          <p:blipFill>
            <a:blip r:embed="rId10">
              <a:alphaModFix/>
            </a:blip>
            <a:stretch>
              <a:fillRect/>
            </a:stretch>
          </p:blipFill>
          <p:spPr>
            <a:xfrm>
              <a:off x="983801" y="2299376"/>
              <a:ext cx="286250" cy="63725"/>
            </a:xfrm>
            <a:prstGeom prst="rect">
              <a:avLst/>
            </a:prstGeom>
            <a:noFill/>
            <a:ln>
              <a:noFill/>
            </a:ln>
          </p:spPr>
        </p:pic>
        <p:pic>
          <p:nvPicPr>
            <p:cNvPr id="350" name="Google Shape;350;p62"/>
            <p:cNvPicPr preferRelativeResize="0"/>
            <p:nvPr/>
          </p:nvPicPr>
          <p:blipFill>
            <a:blip r:embed="rId11">
              <a:alphaModFix/>
            </a:blip>
            <a:stretch>
              <a:fillRect/>
            </a:stretch>
          </p:blipFill>
          <p:spPr>
            <a:xfrm>
              <a:off x="842015" y="2477200"/>
              <a:ext cx="197357" cy="136613"/>
            </a:xfrm>
            <a:prstGeom prst="rect">
              <a:avLst/>
            </a:prstGeom>
            <a:noFill/>
            <a:ln>
              <a:noFill/>
            </a:ln>
          </p:spPr>
        </p:pic>
      </p:grpSp>
      <p:sp>
        <p:nvSpPr>
          <p:cNvPr id="351" name="Google Shape;351;p62"/>
          <p:cNvSpPr/>
          <p:nvPr/>
        </p:nvSpPr>
        <p:spPr>
          <a:xfrm>
            <a:off x="1962775" y="3919177"/>
            <a:ext cx="442800" cy="44280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352" name="Google Shape;352;p62"/>
          <p:cNvPicPr preferRelativeResize="0"/>
          <p:nvPr/>
        </p:nvPicPr>
        <p:blipFill rotWithShape="1">
          <a:blip r:embed="rId12">
            <a:alphaModFix/>
          </a:blip>
          <a:srcRect/>
          <a:stretch/>
        </p:blipFill>
        <p:spPr>
          <a:xfrm>
            <a:off x="2080687" y="4037077"/>
            <a:ext cx="207000" cy="207000"/>
          </a:xfrm>
          <a:prstGeom prst="rect">
            <a:avLst/>
          </a:prstGeom>
          <a:noFill/>
          <a:ln>
            <a:noFill/>
          </a:ln>
        </p:spPr>
      </p:pic>
      <p:sp>
        <p:nvSpPr>
          <p:cNvPr id="353" name="Google Shape;353;p62"/>
          <p:cNvSpPr/>
          <p:nvPr/>
        </p:nvSpPr>
        <p:spPr>
          <a:xfrm>
            <a:off x="963088" y="3919177"/>
            <a:ext cx="442800" cy="44280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354" name="Google Shape;354;p62"/>
          <p:cNvPicPr preferRelativeResize="0"/>
          <p:nvPr/>
        </p:nvPicPr>
        <p:blipFill rotWithShape="1">
          <a:blip r:embed="rId13">
            <a:alphaModFix/>
          </a:blip>
          <a:srcRect/>
          <a:stretch/>
        </p:blipFill>
        <p:spPr>
          <a:xfrm>
            <a:off x="1035137" y="4090177"/>
            <a:ext cx="298703" cy="100800"/>
          </a:xfrm>
          <a:prstGeom prst="rect">
            <a:avLst/>
          </a:prstGeom>
          <a:noFill/>
          <a:ln>
            <a:noFill/>
          </a:ln>
        </p:spPr>
      </p:pic>
      <p:sp>
        <p:nvSpPr>
          <p:cNvPr id="355" name="Google Shape;355;p62"/>
          <p:cNvSpPr/>
          <p:nvPr/>
        </p:nvSpPr>
        <p:spPr>
          <a:xfrm>
            <a:off x="1462925" y="3919177"/>
            <a:ext cx="442800" cy="44280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356" name="Google Shape;356;p62"/>
          <p:cNvPicPr preferRelativeResize="0"/>
          <p:nvPr/>
        </p:nvPicPr>
        <p:blipFill rotWithShape="1">
          <a:blip r:embed="rId14">
            <a:alphaModFix/>
          </a:blip>
          <a:srcRect/>
          <a:stretch/>
        </p:blipFill>
        <p:spPr>
          <a:xfrm>
            <a:off x="1592313" y="4027064"/>
            <a:ext cx="184038" cy="227026"/>
          </a:xfrm>
          <a:prstGeom prst="rect">
            <a:avLst/>
          </a:prstGeom>
          <a:noFill/>
          <a:ln>
            <a:noFill/>
          </a:ln>
        </p:spPr>
      </p:pic>
      <p:sp>
        <p:nvSpPr>
          <p:cNvPr id="357" name="Google Shape;357;p62"/>
          <p:cNvSpPr/>
          <p:nvPr/>
        </p:nvSpPr>
        <p:spPr>
          <a:xfrm>
            <a:off x="1485138" y="4308844"/>
            <a:ext cx="398400" cy="137700"/>
          </a:xfrm>
          <a:prstGeom prst="rect">
            <a:avLst/>
          </a:prstGeom>
          <a:solidFill>
            <a:srgbClr val="FFFFFF"/>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450" b="0" i="0" u="none" strike="noStrike" cap="none">
                <a:solidFill>
                  <a:schemeClr val="dk2"/>
                </a:solidFill>
                <a:latin typeface="Montserrat"/>
                <a:ea typeface="Montserrat"/>
                <a:cs typeface="Montserrat"/>
                <a:sym typeface="Montserrat"/>
              </a:rPr>
              <a:t>Google</a:t>
            </a:r>
            <a:br>
              <a:rPr lang="en" sz="450" b="0" i="0" u="none" strike="noStrike" cap="none">
                <a:solidFill>
                  <a:schemeClr val="dk2"/>
                </a:solidFill>
                <a:latin typeface="Montserrat"/>
                <a:ea typeface="Montserrat"/>
                <a:cs typeface="Montserrat"/>
                <a:sym typeface="Montserrat"/>
              </a:rPr>
            </a:br>
            <a:r>
              <a:rPr lang="en" sz="450" b="0" i="0" u="none" strike="noStrike" cap="none">
                <a:solidFill>
                  <a:schemeClr val="dk2"/>
                </a:solidFill>
                <a:latin typeface="Montserrat"/>
                <a:ea typeface="Montserrat"/>
                <a:cs typeface="Montserrat"/>
                <a:sym typeface="Montserrat"/>
              </a:rPr>
              <a:t>Identity</a:t>
            </a:r>
            <a:endParaRPr sz="450" b="0" i="0" u="none" strike="noStrike" cap="none" dirty="0">
              <a:solidFill>
                <a:schemeClr val="dk2"/>
              </a:solidFill>
              <a:latin typeface="Montserrat"/>
              <a:ea typeface="Montserrat"/>
              <a:cs typeface="Montserrat"/>
              <a:sym typeface="Montserrat"/>
            </a:endParaRPr>
          </a:p>
        </p:txBody>
      </p:sp>
      <p:sp>
        <p:nvSpPr>
          <p:cNvPr id="358" name="Google Shape;358;p62"/>
          <p:cNvSpPr/>
          <p:nvPr/>
        </p:nvSpPr>
        <p:spPr>
          <a:xfrm>
            <a:off x="463238" y="3919177"/>
            <a:ext cx="442800" cy="442800"/>
          </a:xfrm>
          <a:prstGeom prst="ellipse">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359" name="Google Shape;359;p62"/>
          <p:cNvPicPr preferRelativeResize="0"/>
          <p:nvPr/>
        </p:nvPicPr>
        <p:blipFill rotWithShape="1">
          <a:blip r:embed="rId15">
            <a:alphaModFix/>
          </a:blip>
          <a:srcRect l="5144" r="62273"/>
          <a:stretch/>
        </p:blipFill>
        <p:spPr>
          <a:xfrm>
            <a:off x="536102" y="4001960"/>
            <a:ext cx="298700" cy="277234"/>
          </a:xfrm>
          <a:prstGeom prst="rect">
            <a:avLst/>
          </a:prstGeom>
          <a:noFill/>
          <a:ln>
            <a:noFill/>
          </a:ln>
        </p:spPr>
      </p:pic>
      <p:sp>
        <p:nvSpPr>
          <p:cNvPr id="360" name="Google Shape;360;p62"/>
          <p:cNvSpPr/>
          <p:nvPr/>
        </p:nvSpPr>
        <p:spPr>
          <a:xfrm>
            <a:off x="477038" y="4308844"/>
            <a:ext cx="415200" cy="137700"/>
          </a:xfrm>
          <a:prstGeom prst="rect">
            <a:avLst/>
          </a:prstGeom>
          <a:solidFill>
            <a:srgbClr val="FFFFFF"/>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450" b="0" i="0" u="none" strike="noStrike" cap="none">
                <a:solidFill>
                  <a:schemeClr val="dk2"/>
                </a:solidFill>
                <a:latin typeface="Montserrat"/>
                <a:ea typeface="Montserrat"/>
                <a:cs typeface="Montserrat"/>
                <a:sym typeface="Montserrat"/>
              </a:rPr>
              <a:t>Azure AD</a:t>
            </a:r>
            <a:endParaRPr sz="450" b="0" i="0" u="none" strike="noStrike" cap="none" dirty="0">
              <a:solidFill>
                <a:schemeClr val="dk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3"/>
          <p:cNvPicPr preferRelativeResize="0"/>
          <p:nvPr/>
        </p:nvPicPr>
        <p:blipFill rotWithShape="1">
          <a:blip r:embed="rId3">
            <a:alphaModFix/>
          </a:blip>
          <a:srcRect l="16599" t="10076" r="15842" b="9505"/>
          <a:stretch/>
        </p:blipFill>
        <p:spPr>
          <a:xfrm>
            <a:off x="4527825" y="981659"/>
            <a:ext cx="4251960" cy="2606040"/>
          </a:xfrm>
          <a:prstGeom prst="rect">
            <a:avLst/>
          </a:prstGeom>
          <a:noFill/>
          <a:ln>
            <a:noFill/>
          </a:ln>
        </p:spPr>
      </p:pic>
      <p:pic>
        <p:nvPicPr>
          <p:cNvPr id="366" name="Google Shape;366;p63"/>
          <p:cNvPicPr preferRelativeResize="0"/>
          <p:nvPr/>
        </p:nvPicPr>
        <p:blipFill rotWithShape="1">
          <a:blip r:embed="rId4">
            <a:alphaModFix/>
          </a:blip>
          <a:srcRect l="16976" t="13659" r="14926" b="12024"/>
          <a:stretch/>
        </p:blipFill>
        <p:spPr>
          <a:xfrm>
            <a:off x="41575" y="978100"/>
            <a:ext cx="4251172" cy="2609600"/>
          </a:xfrm>
          <a:prstGeom prst="rect">
            <a:avLst/>
          </a:prstGeom>
          <a:noFill/>
          <a:ln>
            <a:noFill/>
          </a:ln>
        </p:spPr>
      </p:pic>
      <p:sp>
        <p:nvSpPr>
          <p:cNvPr id="367" name="Google Shape;367;p63"/>
          <p:cNvSpPr txBox="1">
            <a:spLocks noGrp="1"/>
          </p:cNvSpPr>
          <p:nvPr>
            <p:ph type="title" idx="4294967295"/>
          </p:nvPr>
        </p:nvSpPr>
        <p:spPr>
          <a:xfrm>
            <a:off x="311700" y="231075"/>
            <a:ext cx="8520600" cy="572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E95C4"/>
              </a:buClr>
              <a:buSzPts val="2000"/>
              <a:buFont typeface="Arial"/>
              <a:buNone/>
            </a:pPr>
            <a:r>
              <a:rPr lang="en"/>
              <a:t>Traditional Port-Based Rules vs Application-based Control </a:t>
            </a:r>
            <a:endParaRPr dirty="0"/>
          </a:p>
        </p:txBody>
      </p:sp>
      <p:sp>
        <p:nvSpPr>
          <p:cNvPr id="368" name="Google Shape;368;p63"/>
          <p:cNvSpPr/>
          <p:nvPr/>
        </p:nvSpPr>
        <p:spPr>
          <a:xfrm>
            <a:off x="0" y="4147500"/>
            <a:ext cx="9144000" cy="53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ontserrat SemiBold"/>
                <a:ea typeface="Montserrat SemiBold"/>
                <a:cs typeface="Montserrat SemiBold"/>
                <a:sym typeface="Montserrat SemiBold"/>
              </a:rPr>
              <a:t>With application-based control, the door can be opened only to specific applications</a:t>
            </a:r>
            <a:endParaRPr dirty="0">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64"/>
          <p:cNvPicPr preferRelativeResize="0"/>
          <p:nvPr/>
        </p:nvPicPr>
        <p:blipFill>
          <a:blip r:embed="rId3">
            <a:alphaModFix amt="26000"/>
          </a:blip>
          <a:stretch>
            <a:fillRect/>
          </a:stretch>
        </p:blipFill>
        <p:spPr>
          <a:xfrm>
            <a:off x="1786850" y="734451"/>
            <a:ext cx="2185052" cy="2149521"/>
          </a:xfrm>
          <a:prstGeom prst="rect">
            <a:avLst/>
          </a:prstGeom>
          <a:noFill/>
          <a:ln>
            <a:noFill/>
          </a:ln>
        </p:spPr>
      </p:pic>
      <p:cxnSp>
        <p:nvCxnSpPr>
          <p:cNvPr id="374" name="Google Shape;374;p64"/>
          <p:cNvCxnSpPr/>
          <p:nvPr/>
        </p:nvCxnSpPr>
        <p:spPr>
          <a:xfrm>
            <a:off x="150" y="1809866"/>
            <a:ext cx="9168600" cy="0"/>
          </a:xfrm>
          <a:prstGeom prst="straightConnector1">
            <a:avLst/>
          </a:prstGeom>
          <a:noFill/>
          <a:ln w="19050" cap="flat" cmpd="sng">
            <a:solidFill>
              <a:schemeClr val="dk2"/>
            </a:solidFill>
            <a:prstDash val="solid"/>
            <a:round/>
            <a:headEnd type="none" w="med" len="med"/>
            <a:tailEnd type="none" w="med" len="med"/>
          </a:ln>
        </p:spPr>
      </p:cxnSp>
      <p:sp>
        <p:nvSpPr>
          <p:cNvPr id="375" name="Google Shape;375;p64"/>
          <p:cNvSpPr/>
          <p:nvPr/>
        </p:nvSpPr>
        <p:spPr>
          <a:xfrm>
            <a:off x="2030975" y="1081553"/>
            <a:ext cx="1696800" cy="1470000"/>
          </a:xfrm>
          <a:prstGeom prst="hexagon">
            <a:avLst>
              <a:gd name="adj" fmla="val 28577"/>
              <a:gd name="vf" fmla="val 1154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64"/>
          <p:cNvSpPr/>
          <p:nvPr/>
        </p:nvSpPr>
        <p:spPr>
          <a:xfrm>
            <a:off x="5416150" y="1081553"/>
            <a:ext cx="1696800" cy="1470000"/>
          </a:xfrm>
          <a:prstGeom prst="hexagon">
            <a:avLst>
              <a:gd name="adj" fmla="val 28577"/>
              <a:gd name="vf" fmla="val 1154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64"/>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1"/>
                </a:solidFill>
              </a:rPr>
              <a:t>Holistic Application </a:t>
            </a:r>
            <a:r>
              <a:rPr lang="en" sz="1700" b="0">
                <a:solidFill>
                  <a:schemeClr val="dk1"/>
                </a:solidFill>
              </a:rPr>
              <a:t>Visibility and Control </a:t>
            </a:r>
            <a:endParaRPr sz="1700" b="0" dirty="0">
              <a:solidFill>
                <a:schemeClr val="dk1"/>
              </a:solidFill>
            </a:endParaRPr>
          </a:p>
        </p:txBody>
      </p:sp>
      <p:sp>
        <p:nvSpPr>
          <p:cNvPr id="378" name="Google Shape;378;p64"/>
          <p:cNvSpPr/>
          <p:nvPr/>
        </p:nvSpPr>
        <p:spPr>
          <a:xfrm>
            <a:off x="0" y="4147500"/>
            <a:ext cx="9144000" cy="538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Montserrat SemiBold"/>
                <a:ea typeface="Montserrat SemiBold"/>
                <a:cs typeface="Montserrat SemiBold"/>
                <a:sym typeface="Montserrat SemiBold"/>
              </a:rPr>
              <a:t>With SaaS Security customers get an expanded set of App-IDs</a:t>
            </a:r>
            <a:endParaRPr sz="1600" dirty="0">
              <a:solidFill>
                <a:srgbClr val="FFFFFF"/>
              </a:solidFill>
              <a:latin typeface="Montserrat SemiBold"/>
              <a:ea typeface="Montserrat SemiBold"/>
              <a:cs typeface="Montserrat SemiBold"/>
              <a:sym typeface="Montserrat SemiBold"/>
            </a:endParaRPr>
          </a:p>
        </p:txBody>
      </p:sp>
      <p:sp>
        <p:nvSpPr>
          <p:cNvPr id="379" name="Google Shape;379;p64"/>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r>
              <a:rPr lang="en" b="0"/>
              <a:t>  |  © 2021 Palo Alto Networks, Inc. All rights reserved.</a:t>
            </a:r>
            <a:endParaRPr dirty="0"/>
          </a:p>
        </p:txBody>
      </p:sp>
      <p:pic>
        <p:nvPicPr>
          <p:cNvPr id="380" name="Google Shape;380;p64"/>
          <p:cNvPicPr preferRelativeResize="0"/>
          <p:nvPr/>
        </p:nvPicPr>
        <p:blipFill>
          <a:blip r:embed="rId4">
            <a:alphaModFix/>
          </a:blip>
          <a:stretch>
            <a:fillRect/>
          </a:stretch>
        </p:blipFill>
        <p:spPr>
          <a:xfrm>
            <a:off x="2023851" y="1068270"/>
            <a:ext cx="1711038" cy="1483175"/>
          </a:xfrm>
          <a:prstGeom prst="rect">
            <a:avLst/>
          </a:prstGeom>
          <a:noFill/>
          <a:ln>
            <a:noFill/>
          </a:ln>
        </p:spPr>
      </p:pic>
      <p:sp>
        <p:nvSpPr>
          <p:cNvPr id="381" name="Google Shape;381;p64"/>
          <p:cNvSpPr txBox="1"/>
          <p:nvPr/>
        </p:nvSpPr>
        <p:spPr>
          <a:xfrm>
            <a:off x="1484375" y="2774175"/>
            <a:ext cx="2790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666666"/>
                </a:solidFill>
                <a:latin typeface="Montserrat"/>
                <a:ea typeface="Montserrat"/>
                <a:cs typeface="Montserrat"/>
                <a:sym typeface="Montserrat"/>
              </a:rPr>
              <a:t>App-ID</a:t>
            </a:r>
            <a:endParaRPr sz="1500" b="1" dirty="0">
              <a:solidFill>
                <a:srgbClr val="666666"/>
              </a:solidFill>
              <a:latin typeface="Montserrat"/>
              <a:ea typeface="Montserrat"/>
              <a:cs typeface="Montserrat"/>
              <a:sym typeface="Montserrat"/>
            </a:endParaRPr>
          </a:p>
          <a:p>
            <a:pPr marL="0" lvl="0" indent="0" algn="ctr" rtl="0">
              <a:spcBef>
                <a:spcPts val="0"/>
              </a:spcBef>
              <a:spcAft>
                <a:spcPts val="0"/>
              </a:spcAft>
              <a:buNone/>
            </a:pPr>
            <a:r>
              <a:rPr lang="en" sz="1200" b="1">
                <a:solidFill>
                  <a:schemeClr val="accent4"/>
                </a:solidFill>
                <a:latin typeface="Montserrat"/>
                <a:ea typeface="Montserrat"/>
                <a:cs typeface="Montserrat"/>
                <a:sym typeface="Montserrat"/>
              </a:rPr>
              <a:t>Up to 3300+ App-IDs available</a:t>
            </a:r>
            <a:endParaRPr sz="1200" b="1" dirty="0">
              <a:solidFill>
                <a:schemeClr val="accent4"/>
              </a:solidFill>
              <a:latin typeface="Montserrat"/>
              <a:ea typeface="Montserrat"/>
              <a:cs typeface="Montserrat"/>
              <a:sym typeface="Montserrat"/>
            </a:endParaRPr>
          </a:p>
          <a:p>
            <a:pPr marL="0" lvl="0" indent="0" algn="ctr" rtl="0">
              <a:spcBef>
                <a:spcPts val="0"/>
              </a:spcBef>
              <a:spcAft>
                <a:spcPts val="0"/>
              </a:spcAft>
              <a:buNone/>
            </a:pPr>
            <a:r>
              <a:rPr lang="en" sz="1200">
                <a:solidFill>
                  <a:srgbClr val="666666"/>
                </a:solidFill>
                <a:latin typeface="Montserrat"/>
                <a:ea typeface="Montserrat"/>
                <a:cs typeface="Montserrat"/>
                <a:sym typeface="Montserrat"/>
              </a:rPr>
              <a:t>Available as a core functionality</a:t>
            </a:r>
            <a:endParaRPr sz="1200" dirty="0">
              <a:solidFill>
                <a:srgbClr val="666666"/>
              </a:solidFill>
              <a:latin typeface="Montserrat"/>
              <a:ea typeface="Montserrat"/>
              <a:cs typeface="Montserrat"/>
              <a:sym typeface="Montserrat"/>
            </a:endParaRPr>
          </a:p>
        </p:txBody>
      </p:sp>
      <p:sp>
        <p:nvSpPr>
          <p:cNvPr id="382" name="Google Shape;382;p64"/>
          <p:cNvSpPr txBox="1"/>
          <p:nvPr/>
        </p:nvSpPr>
        <p:spPr>
          <a:xfrm>
            <a:off x="4456900" y="2774175"/>
            <a:ext cx="40842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666666"/>
                </a:solidFill>
                <a:latin typeface="Montserrat"/>
                <a:ea typeface="Montserrat"/>
                <a:cs typeface="Montserrat"/>
                <a:sym typeface="Montserrat"/>
              </a:rPr>
              <a:t>SaaS Security with Machine Learning</a:t>
            </a:r>
            <a:r>
              <a:rPr lang="en" sz="1200">
                <a:solidFill>
                  <a:srgbClr val="666666"/>
                </a:solidFill>
                <a:latin typeface="Montserrat"/>
                <a:ea typeface="Montserrat"/>
                <a:cs typeface="Montserrat"/>
                <a:sym typeface="Montserrat"/>
              </a:rPr>
              <a:t> </a:t>
            </a:r>
            <a:endParaRPr sz="1200" dirty="0">
              <a:solidFill>
                <a:srgbClr val="666666"/>
              </a:solidFill>
              <a:latin typeface="Montserrat"/>
              <a:ea typeface="Montserrat"/>
              <a:cs typeface="Montserrat"/>
              <a:sym typeface="Montserrat"/>
            </a:endParaRPr>
          </a:p>
          <a:p>
            <a:pPr marL="0" lvl="0" indent="0" algn="ctr" rtl="0">
              <a:spcBef>
                <a:spcPts val="0"/>
              </a:spcBef>
              <a:spcAft>
                <a:spcPts val="0"/>
              </a:spcAft>
              <a:buNone/>
            </a:pPr>
            <a:r>
              <a:rPr lang="en" sz="1200" b="1">
                <a:solidFill>
                  <a:schemeClr val="accent4"/>
                </a:solidFill>
                <a:latin typeface="Montserrat"/>
                <a:ea typeface="Montserrat"/>
                <a:cs typeface="Montserrat"/>
                <a:sym typeface="Montserrat"/>
              </a:rPr>
              <a:t>15000+ and more App-IDs</a:t>
            </a:r>
            <a:endParaRPr sz="1200" b="1" dirty="0">
              <a:solidFill>
                <a:schemeClr val="accent4"/>
              </a:solidFill>
              <a:latin typeface="Montserrat"/>
              <a:ea typeface="Montserrat"/>
              <a:cs typeface="Montserrat"/>
              <a:sym typeface="Montserrat"/>
            </a:endParaRPr>
          </a:p>
          <a:p>
            <a:pPr marL="0" lvl="0" indent="0" algn="ctr" rtl="0">
              <a:spcBef>
                <a:spcPts val="0"/>
              </a:spcBef>
              <a:spcAft>
                <a:spcPts val="0"/>
              </a:spcAft>
              <a:buNone/>
            </a:pPr>
            <a:r>
              <a:rPr lang="en" sz="1200">
                <a:solidFill>
                  <a:srgbClr val="666666"/>
                </a:solidFill>
                <a:latin typeface="Montserrat"/>
                <a:ea typeface="Montserrat"/>
                <a:cs typeface="Montserrat"/>
                <a:sym typeface="Montserrat"/>
              </a:rPr>
              <a:t>Available as Subscription </a:t>
            </a:r>
            <a:endParaRPr sz="1200" dirty="0">
              <a:solidFill>
                <a:srgbClr val="666666"/>
              </a:solidFill>
              <a:latin typeface="Montserrat"/>
              <a:ea typeface="Montserrat"/>
              <a:cs typeface="Montserrat"/>
              <a:sym typeface="Montserrat"/>
            </a:endParaRPr>
          </a:p>
        </p:txBody>
      </p:sp>
      <p:pic>
        <p:nvPicPr>
          <p:cNvPr id="383" name="Google Shape;383;p64"/>
          <p:cNvPicPr preferRelativeResize="0"/>
          <p:nvPr/>
        </p:nvPicPr>
        <p:blipFill rotWithShape="1">
          <a:blip r:embed="rId5">
            <a:alphaModFix/>
          </a:blip>
          <a:srcRect/>
          <a:stretch/>
        </p:blipFill>
        <p:spPr>
          <a:xfrm>
            <a:off x="2989628" y="1358439"/>
            <a:ext cx="345259" cy="333561"/>
          </a:xfrm>
          <a:prstGeom prst="rect">
            <a:avLst/>
          </a:prstGeom>
          <a:noFill/>
          <a:ln>
            <a:noFill/>
          </a:ln>
        </p:spPr>
      </p:pic>
      <p:pic>
        <p:nvPicPr>
          <p:cNvPr id="384" name="Google Shape;384;p64"/>
          <p:cNvPicPr preferRelativeResize="0"/>
          <p:nvPr/>
        </p:nvPicPr>
        <p:blipFill rotWithShape="1">
          <a:blip r:embed="rId6">
            <a:alphaModFix/>
          </a:blip>
          <a:srcRect/>
          <a:stretch/>
        </p:blipFill>
        <p:spPr>
          <a:xfrm>
            <a:off x="2403362" y="1319450"/>
            <a:ext cx="501455" cy="372541"/>
          </a:xfrm>
          <a:prstGeom prst="rect">
            <a:avLst/>
          </a:prstGeom>
          <a:noFill/>
          <a:ln>
            <a:noFill/>
          </a:ln>
        </p:spPr>
      </p:pic>
      <p:pic>
        <p:nvPicPr>
          <p:cNvPr id="385" name="Google Shape;385;p64"/>
          <p:cNvPicPr preferRelativeResize="0"/>
          <p:nvPr/>
        </p:nvPicPr>
        <p:blipFill rotWithShape="1">
          <a:blip r:embed="rId5">
            <a:alphaModFix/>
          </a:blip>
          <a:srcRect/>
          <a:stretch/>
        </p:blipFill>
        <p:spPr>
          <a:xfrm>
            <a:off x="6374803" y="1358439"/>
            <a:ext cx="345259" cy="333561"/>
          </a:xfrm>
          <a:prstGeom prst="rect">
            <a:avLst/>
          </a:prstGeom>
          <a:noFill/>
          <a:ln>
            <a:noFill/>
          </a:ln>
        </p:spPr>
      </p:pic>
      <p:pic>
        <p:nvPicPr>
          <p:cNvPr id="386" name="Google Shape;386;p64"/>
          <p:cNvPicPr preferRelativeResize="0"/>
          <p:nvPr/>
        </p:nvPicPr>
        <p:blipFill rotWithShape="1">
          <a:blip r:embed="rId6">
            <a:alphaModFix/>
          </a:blip>
          <a:srcRect/>
          <a:stretch/>
        </p:blipFill>
        <p:spPr>
          <a:xfrm>
            <a:off x="5788537" y="1319450"/>
            <a:ext cx="501455" cy="372541"/>
          </a:xfrm>
          <a:prstGeom prst="rect">
            <a:avLst/>
          </a:prstGeom>
          <a:noFill/>
          <a:ln>
            <a:noFill/>
          </a:ln>
        </p:spPr>
      </p:pic>
      <p:grpSp>
        <p:nvGrpSpPr>
          <p:cNvPr id="387" name="Google Shape;387;p64"/>
          <p:cNvGrpSpPr/>
          <p:nvPr/>
        </p:nvGrpSpPr>
        <p:grpSpPr>
          <a:xfrm>
            <a:off x="2449266" y="1837065"/>
            <a:ext cx="860188" cy="474869"/>
            <a:chOff x="553375" y="2214850"/>
            <a:chExt cx="772300" cy="426350"/>
          </a:xfrm>
        </p:grpSpPr>
        <p:pic>
          <p:nvPicPr>
            <p:cNvPr id="388" name="Google Shape;388;p64"/>
            <p:cNvPicPr preferRelativeResize="0"/>
            <p:nvPr/>
          </p:nvPicPr>
          <p:blipFill rotWithShape="1">
            <a:blip r:embed="rId7">
              <a:alphaModFix/>
            </a:blip>
            <a:srcRect/>
            <a:stretch/>
          </p:blipFill>
          <p:spPr>
            <a:xfrm>
              <a:off x="553375" y="2214850"/>
              <a:ext cx="377825" cy="213750"/>
            </a:xfrm>
            <a:prstGeom prst="rect">
              <a:avLst/>
            </a:prstGeom>
            <a:noFill/>
            <a:ln>
              <a:noFill/>
            </a:ln>
          </p:spPr>
        </p:pic>
        <p:pic>
          <p:nvPicPr>
            <p:cNvPr id="389" name="Google Shape;389;p64"/>
            <p:cNvPicPr preferRelativeResize="0"/>
            <p:nvPr/>
          </p:nvPicPr>
          <p:blipFill rotWithShape="1">
            <a:blip r:embed="rId7">
              <a:alphaModFix/>
            </a:blip>
            <a:srcRect/>
            <a:stretch/>
          </p:blipFill>
          <p:spPr>
            <a:xfrm>
              <a:off x="947850" y="2214850"/>
              <a:ext cx="377825" cy="213750"/>
            </a:xfrm>
            <a:prstGeom prst="rect">
              <a:avLst/>
            </a:prstGeom>
            <a:noFill/>
            <a:ln>
              <a:noFill/>
            </a:ln>
          </p:spPr>
        </p:pic>
        <p:pic>
          <p:nvPicPr>
            <p:cNvPr id="390" name="Google Shape;390;p64"/>
            <p:cNvPicPr preferRelativeResize="0"/>
            <p:nvPr/>
          </p:nvPicPr>
          <p:blipFill rotWithShape="1">
            <a:blip r:embed="rId7">
              <a:alphaModFix/>
            </a:blip>
            <a:srcRect/>
            <a:stretch/>
          </p:blipFill>
          <p:spPr>
            <a:xfrm>
              <a:off x="751787" y="2427450"/>
              <a:ext cx="377825" cy="213750"/>
            </a:xfrm>
            <a:prstGeom prst="rect">
              <a:avLst/>
            </a:prstGeom>
            <a:noFill/>
            <a:ln>
              <a:noFill/>
            </a:ln>
          </p:spPr>
        </p:pic>
        <p:pic>
          <p:nvPicPr>
            <p:cNvPr id="391" name="Google Shape;391;p64"/>
            <p:cNvPicPr preferRelativeResize="0"/>
            <p:nvPr/>
          </p:nvPicPr>
          <p:blipFill>
            <a:blip r:embed="rId8">
              <a:alphaModFix/>
            </a:blip>
            <a:stretch>
              <a:fillRect/>
            </a:stretch>
          </p:blipFill>
          <p:spPr>
            <a:xfrm>
              <a:off x="650637" y="2284750"/>
              <a:ext cx="155550" cy="82725"/>
            </a:xfrm>
            <a:prstGeom prst="rect">
              <a:avLst/>
            </a:prstGeom>
            <a:noFill/>
            <a:ln>
              <a:noFill/>
            </a:ln>
          </p:spPr>
        </p:pic>
        <p:pic>
          <p:nvPicPr>
            <p:cNvPr id="392" name="Google Shape;392;p64"/>
            <p:cNvPicPr preferRelativeResize="0"/>
            <p:nvPr/>
          </p:nvPicPr>
          <p:blipFill>
            <a:blip r:embed="rId9">
              <a:alphaModFix/>
            </a:blip>
            <a:stretch>
              <a:fillRect/>
            </a:stretch>
          </p:blipFill>
          <p:spPr>
            <a:xfrm>
              <a:off x="983801" y="2299376"/>
              <a:ext cx="286250" cy="63725"/>
            </a:xfrm>
            <a:prstGeom prst="rect">
              <a:avLst/>
            </a:prstGeom>
            <a:noFill/>
            <a:ln>
              <a:noFill/>
            </a:ln>
          </p:spPr>
        </p:pic>
        <p:pic>
          <p:nvPicPr>
            <p:cNvPr id="393" name="Google Shape;393;p64"/>
            <p:cNvPicPr preferRelativeResize="0"/>
            <p:nvPr/>
          </p:nvPicPr>
          <p:blipFill>
            <a:blip r:embed="rId10">
              <a:alphaModFix/>
            </a:blip>
            <a:stretch>
              <a:fillRect/>
            </a:stretch>
          </p:blipFill>
          <p:spPr>
            <a:xfrm>
              <a:off x="842015" y="2477200"/>
              <a:ext cx="197357" cy="136613"/>
            </a:xfrm>
            <a:prstGeom prst="rect">
              <a:avLst/>
            </a:prstGeom>
            <a:noFill/>
            <a:ln>
              <a:noFill/>
            </a:ln>
          </p:spPr>
        </p:pic>
      </p:grpSp>
      <p:sp>
        <p:nvSpPr>
          <p:cNvPr id="394" name="Google Shape;394;p64"/>
          <p:cNvSpPr/>
          <p:nvPr/>
        </p:nvSpPr>
        <p:spPr>
          <a:xfrm>
            <a:off x="5840525" y="2055825"/>
            <a:ext cx="321054" cy="177923"/>
          </a:xfrm>
          <a:custGeom>
            <a:avLst/>
            <a:gdLst/>
            <a:ahLst/>
            <a:cxnLst/>
            <a:rect l="l" t="t" r="r" b="b"/>
            <a:pathLst>
              <a:path w="134614" h="74994" extrusionOk="0">
                <a:moveTo>
                  <a:pt x="58756" y="1"/>
                </a:moveTo>
                <a:cubicBezTo>
                  <a:pt x="43551" y="1"/>
                  <a:pt x="30634" y="7896"/>
                  <a:pt x="25947" y="18889"/>
                </a:cubicBezTo>
                <a:cubicBezTo>
                  <a:pt x="25389" y="18861"/>
                  <a:pt x="24803" y="18833"/>
                  <a:pt x="24217" y="18833"/>
                </a:cubicBezTo>
                <a:cubicBezTo>
                  <a:pt x="10854" y="18833"/>
                  <a:pt x="1" y="29686"/>
                  <a:pt x="1" y="43077"/>
                </a:cubicBezTo>
                <a:cubicBezTo>
                  <a:pt x="1" y="56469"/>
                  <a:pt x="10854" y="67321"/>
                  <a:pt x="24217" y="67321"/>
                </a:cubicBezTo>
                <a:cubicBezTo>
                  <a:pt x="28235" y="67321"/>
                  <a:pt x="32029" y="66317"/>
                  <a:pt x="35377" y="64587"/>
                </a:cubicBezTo>
                <a:cubicBezTo>
                  <a:pt x="40929" y="70948"/>
                  <a:pt x="49103" y="74994"/>
                  <a:pt x="58226" y="74994"/>
                </a:cubicBezTo>
                <a:cubicBezTo>
                  <a:pt x="65619" y="74994"/>
                  <a:pt x="72371" y="72343"/>
                  <a:pt x="77644" y="67963"/>
                </a:cubicBezTo>
                <a:cubicBezTo>
                  <a:pt x="82052" y="71060"/>
                  <a:pt x="87604" y="72901"/>
                  <a:pt x="93630" y="72901"/>
                </a:cubicBezTo>
                <a:cubicBezTo>
                  <a:pt x="101163" y="72901"/>
                  <a:pt x="107942" y="70028"/>
                  <a:pt x="112685" y="65452"/>
                </a:cubicBezTo>
                <a:cubicBezTo>
                  <a:pt x="114331" y="65982"/>
                  <a:pt x="116061" y="66261"/>
                  <a:pt x="117874" y="66261"/>
                </a:cubicBezTo>
                <a:cubicBezTo>
                  <a:pt x="127109" y="66261"/>
                  <a:pt x="134614" y="58756"/>
                  <a:pt x="134614" y="49522"/>
                </a:cubicBezTo>
                <a:cubicBezTo>
                  <a:pt x="134614" y="41264"/>
                  <a:pt x="128644" y="34428"/>
                  <a:pt x="120776" y="33033"/>
                </a:cubicBezTo>
                <a:cubicBezTo>
                  <a:pt x="117763" y="21762"/>
                  <a:pt x="107440" y="13420"/>
                  <a:pt x="95193" y="13420"/>
                </a:cubicBezTo>
                <a:cubicBezTo>
                  <a:pt x="93016" y="13420"/>
                  <a:pt x="90924" y="13699"/>
                  <a:pt x="88915" y="14174"/>
                </a:cubicBezTo>
                <a:cubicBezTo>
                  <a:pt x="82945" y="5720"/>
                  <a:pt x="71674" y="1"/>
                  <a:pt x="5875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chemeClr val="accent1"/>
                </a:solidFill>
                <a:latin typeface="Montserrat"/>
                <a:ea typeface="Montserrat"/>
                <a:cs typeface="Montserrat"/>
                <a:sym typeface="Montserrat"/>
              </a:rPr>
              <a:t>A</a:t>
            </a:r>
            <a:endParaRPr sz="700" b="1" dirty="0">
              <a:solidFill>
                <a:schemeClr val="accent1"/>
              </a:solidFill>
              <a:latin typeface="Montserrat"/>
              <a:ea typeface="Montserrat"/>
              <a:cs typeface="Montserrat"/>
              <a:sym typeface="Montserrat"/>
            </a:endParaRPr>
          </a:p>
        </p:txBody>
      </p:sp>
      <p:grpSp>
        <p:nvGrpSpPr>
          <p:cNvPr id="395" name="Google Shape;395;p64"/>
          <p:cNvGrpSpPr/>
          <p:nvPr/>
        </p:nvGrpSpPr>
        <p:grpSpPr>
          <a:xfrm>
            <a:off x="5698975" y="1761475"/>
            <a:ext cx="377825" cy="213750"/>
            <a:chOff x="5878400" y="1937575"/>
            <a:chExt cx="377825" cy="213750"/>
          </a:xfrm>
        </p:grpSpPr>
        <p:pic>
          <p:nvPicPr>
            <p:cNvPr id="396" name="Google Shape;396;p64"/>
            <p:cNvPicPr preferRelativeResize="0"/>
            <p:nvPr/>
          </p:nvPicPr>
          <p:blipFill rotWithShape="1">
            <a:blip r:embed="rId7">
              <a:alphaModFix/>
            </a:blip>
            <a:srcRect/>
            <a:stretch/>
          </p:blipFill>
          <p:spPr>
            <a:xfrm>
              <a:off x="5878400" y="1937575"/>
              <a:ext cx="377825" cy="213750"/>
            </a:xfrm>
            <a:prstGeom prst="rect">
              <a:avLst/>
            </a:prstGeom>
            <a:noFill/>
            <a:ln>
              <a:noFill/>
            </a:ln>
          </p:spPr>
        </p:pic>
        <p:pic>
          <p:nvPicPr>
            <p:cNvPr id="397" name="Google Shape;397;p64"/>
            <p:cNvPicPr preferRelativeResize="0"/>
            <p:nvPr/>
          </p:nvPicPr>
          <p:blipFill>
            <a:blip r:embed="rId8">
              <a:alphaModFix/>
            </a:blip>
            <a:stretch>
              <a:fillRect/>
            </a:stretch>
          </p:blipFill>
          <p:spPr>
            <a:xfrm>
              <a:off x="5975662" y="2007475"/>
              <a:ext cx="155550" cy="82725"/>
            </a:xfrm>
            <a:prstGeom prst="rect">
              <a:avLst/>
            </a:prstGeom>
            <a:noFill/>
            <a:ln>
              <a:noFill/>
            </a:ln>
          </p:spPr>
        </p:pic>
      </p:grpSp>
      <p:grpSp>
        <p:nvGrpSpPr>
          <p:cNvPr id="398" name="Google Shape;398;p64"/>
          <p:cNvGrpSpPr/>
          <p:nvPr/>
        </p:nvGrpSpPr>
        <p:grpSpPr>
          <a:xfrm>
            <a:off x="6511100" y="1761475"/>
            <a:ext cx="377825" cy="213750"/>
            <a:chOff x="6272875" y="1937575"/>
            <a:chExt cx="377825" cy="213750"/>
          </a:xfrm>
        </p:grpSpPr>
        <p:pic>
          <p:nvPicPr>
            <p:cNvPr id="399" name="Google Shape;399;p64"/>
            <p:cNvPicPr preferRelativeResize="0"/>
            <p:nvPr/>
          </p:nvPicPr>
          <p:blipFill rotWithShape="1">
            <a:blip r:embed="rId7">
              <a:alphaModFix/>
            </a:blip>
            <a:srcRect/>
            <a:stretch/>
          </p:blipFill>
          <p:spPr>
            <a:xfrm>
              <a:off x="6272875" y="1937575"/>
              <a:ext cx="377825" cy="213750"/>
            </a:xfrm>
            <a:prstGeom prst="rect">
              <a:avLst/>
            </a:prstGeom>
            <a:noFill/>
            <a:ln>
              <a:noFill/>
            </a:ln>
          </p:spPr>
        </p:pic>
        <p:pic>
          <p:nvPicPr>
            <p:cNvPr id="400" name="Google Shape;400;p64"/>
            <p:cNvPicPr preferRelativeResize="0"/>
            <p:nvPr/>
          </p:nvPicPr>
          <p:blipFill>
            <a:blip r:embed="rId9">
              <a:alphaModFix/>
            </a:blip>
            <a:stretch>
              <a:fillRect/>
            </a:stretch>
          </p:blipFill>
          <p:spPr>
            <a:xfrm>
              <a:off x="6308826" y="2022101"/>
              <a:ext cx="286250" cy="63725"/>
            </a:xfrm>
            <a:prstGeom prst="rect">
              <a:avLst/>
            </a:prstGeom>
            <a:noFill/>
            <a:ln>
              <a:noFill/>
            </a:ln>
          </p:spPr>
        </p:pic>
      </p:grpSp>
      <p:grpSp>
        <p:nvGrpSpPr>
          <p:cNvPr id="401" name="Google Shape;401;p64"/>
          <p:cNvGrpSpPr/>
          <p:nvPr/>
        </p:nvGrpSpPr>
        <p:grpSpPr>
          <a:xfrm>
            <a:off x="6105037" y="1761475"/>
            <a:ext cx="377825" cy="213750"/>
            <a:chOff x="6076812" y="2150175"/>
            <a:chExt cx="377825" cy="213750"/>
          </a:xfrm>
        </p:grpSpPr>
        <p:pic>
          <p:nvPicPr>
            <p:cNvPr id="402" name="Google Shape;402;p64"/>
            <p:cNvPicPr preferRelativeResize="0"/>
            <p:nvPr/>
          </p:nvPicPr>
          <p:blipFill rotWithShape="1">
            <a:blip r:embed="rId7">
              <a:alphaModFix/>
            </a:blip>
            <a:srcRect/>
            <a:stretch/>
          </p:blipFill>
          <p:spPr>
            <a:xfrm>
              <a:off x="6076812" y="2150175"/>
              <a:ext cx="377825" cy="213750"/>
            </a:xfrm>
            <a:prstGeom prst="rect">
              <a:avLst/>
            </a:prstGeom>
            <a:noFill/>
            <a:ln>
              <a:noFill/>
            </a:ln>
          </p:spPr>
        </p:pic>
        <p:pic>
          <p:nvPicPr>
            <p:cNvPr id="403" name="Google Shape;403;p64"/>
            <p:cNvPicPr preferRelativeResize="0"/>
            <p:nvPr/>
          </p:nvPicPr>
          <p:blipFill>
            <a:blip r:embed="rId10">
              <a:alphaModFix/>
            </a:blip>
            <a:stretch>
              <a:fillRect/>
            </a:stretch>
          </p:blipFill>
          <p:spPr>
            <a:xfrm>
              <a:off x="6167040" y="2199925"/>
              <a:ext cx="197357" cy="136613"/>
            </a:xfrm>
            <a:prstGeom prst="rect">
              <a:avLst/>
            </a:prstGeom>
            <a:noFill/>
            <a:ln>
              <a:noFill/>
            </a:ln>
          </p:spPr>
        </p:pic>
      </p:grpSp>
      <p:sp>
        <p:nvSpPr>
          <p:cNvPr id="404" name="Google Shape;404;p64"/>
          <p:cNvSpPr/>
          <p:nvPr/>
        </p:nvSpPr>
        <p:spPr>
          <a:xfrm>
            <a:off x="6104011" y="2055825"/>
            <a:ext cx="321054" cy="177923"/>
          </a:xfrm>
          <a:custGeom>
            <a:avLst/>
            <a:gdLst/>
            <a:ahLst/>
            <a:cxnLst/>
            <a:rect l="l" t="t" r="r" b="b"/>
            <a:pathLst>
              <a:path w="134614" h="74994" extrusionOk="0">
                <a:moveTo>
                  <a:pt x="58756" y="1"/>
                </a:moveTo>
                <a:cubicBezTo>
                  <a:pt x="43551" y="1"/>
                  <a:pt x="30634" y="7896"/>
                  <a:pt x="25947" y="18889"/>
                </a:cubicBezTo>
                <a:cubicBezTo>
                  <a:pt x="25389" y="18861"/>
                  <a:pt x="24803" y="18833"/>
                  <a:pt x="24217" y="18833"/>
                </a:cubicBezTo>
                <a:cubicBezTo>
                  <a:pt x="10854" y="18833"/>
                  <a:pt x="1" y="29686"/>
                  <a:pt x="1" y="43077"/>
                </a:cubicBezTo>
                <a:cubicBezTo>
                  <a:pt x="1" y="56469"/>
                  <a:pt x="10854" y="67321"/>
                  <a:pt x="24217" y="67321"/>
                </a:cubicBezTo>
                <a:cubicBezTo>
                  <a:pt x="28235" y="67321"/>
                  <a:pt x="32029" y="66317"/>
                  <a:pt x="35377" y="64587"/>
                </a:cubicBezTo>
                <a:cubicBezTo>
                  <a:pt x="40929" y="70948"/>
                  <a:pt x="49103" y="74994"/>
                  <a:pt x="58226" y="74994"/>
                </a:cubicBezTo>
                <a:cubicBezTo>
                  <a:pt x="65619" y="74994"/>
                  <a:pt x="72371" y="72343"/>
                  <a:pt x="77644" y="67963"/>
                </a:cubicBezTo>
                <a:cubicBezTo>
                  <a:pt x="82052" y="71060"/>
                  <a:pt x="87604" y="72901"/>
                  <a:pt x="93630" y="72901"/>
                </a:cubicBezTo>
                <a:cubicBezTo>
                  <a:pt x="101163" y="72901"/>
                  <a:pt x="107942" y="70028"/>
                  <a:pt x="112685" y="65452"/>
                </a:cubicBezTo>
                <a:cubicBezTo>
                  <a:pt x="114331" y="65982"/>
                  <a:pt x="116061" y="66261"/>
                  <a:pt x="117874" y="66261"/>
                </a:cubicBezTo>
                <a:cubicBezTo>
                  <a:pt x="127109" y="66261"/>
                  <a:pt x="134614" y="58756"/>
                  <a:pt x="134614" y="49522"/>
                </a:cubicBezTo>
                <a:cubicBezTo>
                  <a:pt x="134614" y="41264"/>
                  <a:pt x="128644" y="34428"/>
                  <a:pt x="120776" y="33033"/>
                </a:cubicBezTo>
                <a:cubicBezTo>
                  <a:pt x="117763" y="21762"/>
                  <a:pt x="107440" y="13420"/>
                  <a:pt x="95193" y="13420"/>
                </a:cubicBezTo>
                <a:cubicBezTo>
                  <a:pt x="93016" y="13420"/>
                  <a:pt x="90924" y="13699"/>
                  <a:pt x="88915" y="14174"/>
                </a:cubicBezTo>
                <a:cubicBezTo>
                  <a:pt x="82945" y="5720"/>
                  <a:pt x="71674" y="1"/>
                  <a:pt x="5875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chemeClr val="accent1"/>
                </a:solidFill>
                <a:latin typeface="Montserrat"/>
                <a:ea typeface="Montserrat"/>
                <a:cs typeface="Montserrat"/>
                <a:sym typeface="Montserrat"/>
              </a:rPr>
              <a:t>B</a:t>
            </a:r>
            <a:endParaRPr sz="700" b="1" dirty="0">
              <a:solidFill>
                <a:schemeClr val="accent1"/>
              </a:solidFill>
              <a:latin typeface="Montserrat"/>
              <a:ea typeface="Montserrat"/>
              <a:cs typeface="Montserrat"/>
              <a:sym typeface="Montserrat"/>
            </a:endParaRPr>
          </a:p>
        </p:txBody>
      </p:sp>
      <p:sp>
        <p:nvSpPr>
          <p:cNvPr id="405" name="Google Shape;405;p64"/>
          <p:cNvSpPr/>
          <p:nvPr/>
        </p:nvSpPr>
        <p:spPr>
          <a:xfrm>
            <a:off x="6367498" y="2055825"/>
            <a:ext cx="321054" cy="177923"/>
          </a:xfrm>
          <a:custGeom>
            <a:avLst/>
            <a:gdLst/>
            <a:ahLst/>
            <a:cxnLst/>
            <a:rect l="l" t="t" r="r" b="b"/>
            <a:pathLst>
              <a:path w="134614" h="74994" extrusionOk="0">
                <a:moveTo>
                  <a:pt x="58756" y="1"/>
                </a:moveTo>
                <a:cubicBezTo>
                  <a:pt x="43551" y="1"/>
                  <a:pt x="30634" y="7896"/>
                  <a:pt x="25947" y="18889"/>
                </a:cubicBezTo>
                <a:cubicBezTo>
                  <a:pt x="25389" y="18861"/>
                  <a:pt x="24803" y="18833"/>
                  <a:pt x="24217" y="18833"/>
                </a:cubicBezTo>
                <a:cubicBezTo>
                  <a:pt x="10854" y="18833"/>
                  <a:pt x="1" y="29686"/>
                  <a:pt x="1" y="43077"/>
                </a:cubicBezTo>
                <a:cubicBezTo>
                  <a:pt x="1" y="56469"/>
                  <a:pt x="10854" y="67321"/>
                  <a:pt x="24217" y="67321"/>
                </a:cubicBezTo>
                <a:cubicBezTo>
                  <a:pt x="28235" y="67321"/>
                  <a:pt x="32029" y="66317"/>
                  <a:pt x="35377" y="64587"/>
                </a:cubicBezTo>
                <a:cubicBezTo>
                  <a:pt x="40929" y="70948"/>
                  <a:pt x="49103" y="74994"/>
                  <a:pt x="58226" y="74994"/>
                </a:cubicBezTo>
                <a:cubicBezTo>
                  <a:pt x="65619" y="74994"/>
                  <a:pt x="72371" y="72343"/>
                  <a:pt x="77644" y="67963"/>
                </a:cubicBezTo>
                <a:cubicBezTo>
                  <a:pt x="82052" y="71060"/>
                  <a:pt x="87604" y="72901"/>
                  <a:pt x="93630" y="72901"/>
                </a:cubicBezTo>
                <a:cubicBezTo>
                  <a:pt x="101163" y="72901"/>
                  <a:pt x="107942" y="70028"/>
                  <a:pt x="112685" y="65452"/>
                </a:cubicBezTo>
                <a:cubicBezTo>
                  <a:pt x="114331" y="65982"/>
                  <a:pt x="116061" y="66261"/>
                  <a:pt x="117874" y="66261"/>
                </a:cubicBezTo>
                <a:cubicBezTo>
                  <a:pt x="127109" y="66261"/>
                  <a:pt x="134614" y="58756"/>
                  <a:pt x="134614" y="49522"/>
                </a:cubicBezTo>
                <a:cubicBezTo>
                  <a:pt x="134614" y="41264"/>
                  <a:pt x="128644" y="34428"/>
                  <a:pt x="120776" y="33033"/>
                </a:cubicBezTo>
                <a:cubicBezTo>
                  <a:pt x="117763" y="21762"/>
                  <a:pt x="107440" y="13420"/>
                  <a:pt x="95193" y="13420"/>
                </a:cubicBezTo>
                <a:cubicBezTo>
                  <a:pt x="93016" y="13420"/>
                  <a:pt x="90924" y="13699"/>
                  <a:pt x="88915" y="14174"/>
                </a:cubicBezTo>
                <a:cubicBezTo>
                  <a:pt x="82945" y="5720"/>
                  <a:pt x="71674" y="1"/>
                  <a:pt x="5875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chemeClr val="accent1"/>
                </a:solidFill>
                <a:latin typeface="Montserrat"/>
                <a:ea typeface="Montserrat"/>
                <a:cs typeface="Montserrat"/>
                <a:sym typeface="Montserrat"/>
              </a:rPr>
              <a:t>C</a:t>
            </a:r>
            <a:endParaRPr sz="700" b="1" dirty="0">
              <a:solidFill>
                <a:schemeClr val="accent1"/>
              </a:solidFill>
              <a:latin typeface="Montserrat"/>
              <a:ea typeface="Montserrat"/>
              <a:cs typeface="Montserrat"/>
              <a:sym typeface="Montserrat"/>
            </a:endParaRPr>
          </a:p>
        </p:txBody>
      </p:sp>
      <p:sp>
        <p:nvSpPr>
          <p:cNvPr id="406" name="Google Shape;406;p64"/>
          <p:cNvSpPr/>
          <p:nvPr/>
        </p:nvSpPr>
        <p:spPr>
          <a:xfrm>
            <a:off x="5990150" y="2170930"/>
            <a:ext cx="321054" cy="177923"/>
          </a:xfrm>
          <a:custGeom>
            <a:avLst/>
            <a:gdLst/>
            <a:ahLst/>
            <a:cxnLst/>
            <a:rect l="l" t="t" r="r" b="b"/>
            <a:pathLst>
              <a:path w="134614" h="74994" extrusionOk="0">
                <a:moveTo>
                  <a:pt x="58756" y="1"/>
                </a:moveTo>
                <a:cubicBezTo>
                  <a:pt x="43551" y="1"/>
                  <a:pt x="30634" y="7896"/>
                  <a:pt x="25947" y="18889"/>
                </a:cubicBezTo>
                <a:cubicBezTo>
                  <a:pt x="25389" y="18861"/>
                  <a:pt x="24803" y="18833"/>
                  <a:pt x="24217" y="18833"/>
                </a:cubicBezTo>
                <a:cubicBezTo>
                  <a:pt x="10854" y="18833"/>
                  <a:pt x="1" y="29686"/>
                  <a:pt x="1" y="43077"/>
                </a:cubicBezTo>
                <a:cubicBezTo>
                  <a:pt x="1" y="56469"/>
                  <a:pt x="10854" y="67321"/>
                  <a:pt x="24217" y="67321"/>
                </a:cubicBezTo>
                <a:cubicBezTo>
                  <a:pt x="28235" y="67321"/>
                  <a:pt x="32029" y="66317"/>
                  <a:pt x="35377" y="64587"/>
                </a:cubicBezTo>
                <a:cubicBezTo>
                  <a:pt x="40929" y="70948"/>
                  <a:pt x="49103" y="74994"/>
                  <a:pt x="58226" y="74994"/>
                </a:cubicBezTo>
                <a:cubicBezTo>
                  <a:pt x="65619" y="74994"/>
                  <a:pt x="72371" y="72343"/>
                  <a:pt x="77644" y="67963"/>
                </a:cubicBezTo>
                <a:cubicBezTo>
                  <a:pt x="82052" y="71060"/>
                  <a:pt x="87604" y="72901"/>
                  <a:pt x="93630" y="72901"/>
                </a:cubicBezTo>
                <a:cubicBezTo>
                  <a:pt x="101163" y="72901"/>
                  <a:pt x="107942" y="70028"/>
                  <a:pt x="112685" y="65452"/>
                </a:cubicBezTo>
                <a:cubicBezTo>
                  <a:pt x="114331" y="65982"/>
                  <a:pt x="116061" y="66261"/>
                  <a:pt x="117874" y="66261"/>
                </a:cubicBezTo>
                <a:cubicBezTo>
                  <a:pt x="127109" y="66261"/>
                  <a:pt x="134614" y="58756"/>
                  <a:pt x="134614" y="49522"/>
                </a:cubicBezTo>
                <a:cubicBezTo>
                  <a:pt x="134614" y="41264"/>
                  <a:pt x="128644" y="34428"/>
                  <a:pt x="120776" y="33033"/>
                </a:cubicBezTo>
                <a:cubicBezTo>
                  <a:pt x="117763" y="21762"/>
                  <a:pt x="107440" y="13420"/>
                  <a:pt x="95193" y="13420"/>
                </a:cubicBezTo>
                <a:cubicBezTo>
                  <a:pt x="93016" y="13420"/>
                  <a:pt x="90924" y="13699"/>
                  <a:pt x="88915" y="14174"/>
                </a:cubicBezTo>
                <a:cubicBezTo>
                  <a:pt x="82945" y="5720"/>
                  <a:pt x="71674" y="1"/>
                  <a:pt x="5875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chemeClr val="accent1"/>
                </a:solidFill>
                <a:latin typeface="Montserrat"/>
                <a:ea typeface="Montserrat"/>
                <a:cs typeface="Montserrat"/>
                <a:sym typeface="Montserrat"/>
              </a:rPr>
              <a:t>D</a:t>
            </a:r>
            <a:endParaRPr sz="700" b="1" dirty="0">
              <a:solidFill>
                <a:schemeClr val="accent1"/>
              </a:solidFill>
              <a:latin typeface="Montserrat"/>
              <a:ea typeface="Montserrat"/>
              <a:cs typeface="Montserrat"/>
              <a:sym typeface="Montserrat"/>
            </a:endParaRPr>
          </a:p>
        </p:txBody>
      </p:sp>
      <p:sp>
        <p:nvSpPr>
          <p:cNvPr id="407" name="Google Shape;407;p64"/>
          <p:cNvSpPr/>
          <p:nvPr/>
        </p:nvSpPr>
        <p:spPr>
          <a:xfrm>
            <a:off x="6253636" y="2170930"/>
            <a:ext cx="321054" cy="177923"/>
          </a:xfrm>
          <a:custGeom>
            <a:avLst/>
            <a:gdLst/>
            <a:ahLst/>
            <a:cxnLst/>
            <a:rect l="l" t="t" r="r" b="b"/>
            <a:pathLst>
              <a:path w="134614" h="74994" extrusionOk="0">
                <a:moveTo>
                  <a:pt x="58756" y="1"/>
                </a:moveTo>
                <a:cubicBezTo>
                  <a:pt x="43551" y="1"/>
                  <a:pt x="30634" y="7896"/>
                  <a:pt x="25947" y="18889"/>
                </a:cubicBezTo>
                <a:cubicBezTo>
                  <a:pt x="25389" y="18861"/>
                  <a:pt x="24803" y="18833"/>
                  <a:pt x="24217" y="18833"/>
                </a:cubicBezTo>
                <a:cubicBezTo>
                  <a:pt x="10854" y="18833"/>
                  <a:pt x="1" y="29686"/>
                  <a:pt x="1" y="43077"/>
                </a:cubicBezTo>
                <a:cubicBezTo>
                  <a:pt x="1" y="56469"/>
                  <a:pt x="10854" y="67321"/>
                  <a:pt x="24217" y="67321"/>
                </a:cubicBezTo>
                <a:cubicBezTo>
                  <a:pt x="28235" y="67321"/>
                  <a:pt x="32029" y="66317"/>
                  <a:pt x="35377" y="64587"/>
                </a:cubicBezTo>
                <a:cubicBezTo>
                  <a:pt x="40929" y="70948"/>
                  <a:pt x="49103" y="74994"/>
                  <a:pt x="58226" y="74994"/>
                </a:cubicBezTo>
                <a:cubicBezTo>
                  <a:pt x="65619" y="74994"/>
                  <a:pt x="72371" y="72343"/>
                  <a:pt x="77644" y="67963"/>
                </a:cubicBezTo>
                <a:cubicBezTo>
                  <a:pt x="82052" y="71060"/>
                  <a:pt x="87604" y="72901"/>
                  <a:pt x="93630" y="72901"/>
                </a:cubicBezTo>
                <a:cubicBezTo>
                  <a:pt x="101163" y="72901"/>
                  <a:pt x="107942" y="70028"/>
                  <a:pt x="112685" y="65452"/>
                </a:cubicBezTo>
                <a:cubicBezTo>
                  <a:pt x="114331" y="65982"/>
                  <a:pt x="116061" y="66261"/>
                  <a:pt x="117874" y="66261"/>
                </a:cubicBezTo>
                <a:cubicBezTo>
                  <a:pt x="127109" y="66261"/>
                  <a:pt x="134614" y="58756"/>
                  <a:pt x="134614" y="49522"/>
                </a:cubicBezTo>
                <a:cubicBezTo>
                  <a:pt x="134614" y="41264"/>
                  <a:pt x="128644" y="34428"/>
                  <a:pt x="120776" y="33033"/>
                </a:cubicBezTo>
                <a:cubicBezTo>
                  <a:pt x="117763" y="21762"/>
                  <a:pt x="107440" y="13420"/>
                  <a:pt x="95193" y="13420"/>
                </a:cubicBezTo>
                <a:cubicBezTo>
                  <a:pt x="93016" y="13420"/>
                  <a:pt x="90924" y="13699"/>
                  <a:pt x="88915" y="14174"/>
                </a:cubicBezTo>
                <a:cubicBezTo>
                  <a:pt x="82945" y="5720"/>
                  <a:pt x="71674" y="1"/>
                  <a:pt x="5875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chemeClr val="accent1"/>
                </a:solidFill>
                <a:latin typeface="Montserrat"/>
                <a:ea typeface="Montserrat"/>
                <a:cs typeface="Montserrat"/>
                <a:sym typeface="Montserrat"/>
              </a:rPr>
              <a:t>E</a:t>
            </a:r>
            <a:endParaRPr sz="700" b="1" dirty="0">
              <a:solidFill>
                <a:schemeClr val="accent1"/>
              </a:solidFill>
              <a:latin typeface="Montserrat"/>
              <a:ea typeface="Montserrat"/>
              <a:cs typeface="Montserrat"/>
              <a:sym typeface="Montserrat"/>
            </a:endParaRPr>
          </a:p>
        </p:txBody>
      </p:sp>
      <p:sp>
        <p:nvSpPr>
          <p:cNvPr id="408" name="Google Shape;408;p64"/>
          <p:cNvSpPr txBox="1"/>
          <p:nvPr/>
        </p:nvSpPr>
        <p:spPr>
          <a:xfrm>
            <a:off x="1484375" y="3549850"/>
            <a:ext cx="27900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666666"/>
                </a:solidFill>
                <a:latin typeface="Montserrat"/>
                <a:ea typeface="Montserrat"/>
                <a:cs typeface="Montserrat"/>
                <a:sym typeface="Montserrat"/>
              </a:rPr>
              <a:t>Enterprise, Internet</a:t>
            </a:r>
            <a:br>
              <a:rPr lang="en" sz="1200">
                <a:solidFill>
                  <a:srgbClr val="666666"/>
                </a:solidFill>
                <a:latin typeface="Montserrat"/>
                <a:ea typeface="Montserrat"/>
                <a:cs typeface="Montserrat"/>
                <a:sym typeface="Montserrat"/>
              </a:rPr>
            </a:br>
            <a:r>
              <a:rPr lang="en" sz="1200">
                <a:solidFill>
                  <a:srgbClr val="666666"/>
                </a:solidFill>
                <a:latin typeface="Montserrat"/>
                <a:ea typeface="Montserrat"/>
                <a:cs typeface="Montserrat"/>
                <a:sym typeface="Montserrat"/>
              </a:rPr>
              <a:t>and SaaS Apps</a:t>
            </a:r>
            <a:r>
              <a:rPr lang="en" sz="1500" b="1">
                <a:solidFill>
                  <a:srgbClr val="666666"/>
                </a:solidFill>
                <a:latin typeface="Montserrat"/>
                <a:ea typeface="Montserrat"/>
                <a:cs typeface="Montserrat"/>
                <a:sym typeface="Montserrat"/>
              </a:rPr>
              <a:t> </a:t>
            </a:r>
            <a:endParaRPr sz="1500" b="1" dirty="0">
              <a:solidFill>
                <a:srgbClr val="666666"/>
              </a:solidFill>
              <a:latin typeface="Montserrat"/>
              <a:ea typeface="Montserrat"/>
              <a:cs typeface="Montserrat"/>
              <a:sym typeface="Montserrat"/>
            </a:endParaRPr>
          </a:p>
        </p:txBody>
      </p:sp>
      <p:sp>
        <p:nvSpPr>
          <p:cNvPr id="409" name="Google Shape;409;p64"/>
          <p:cNvSpPr txBox="1"/>
          <p:nvPr/>
        </p:nvSpPr>
        <p:spPr>
          <a:xfrm>
            <a:off x="4869550" y="3549850"/>
            <a:ext cx="2790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200">
                <a:solidFill>
                  <a:srgbClr val="666666"/>
                </a:solidFill>
                <a:latin typeface="Montserrat"/>
                <a:ea typeface="Montserrat"/>
                <a:cs typeface="Montserrat"/>
                <a:sym typeface="Montserrat"/>
              </a:rPr>
              <a:t>Enterprise, Internet and many more SaaS Apps </a:t>
            </a:r>
            <a:endParaRPr sz="1200" dirty="0">
              <a:solidFill>
                <a:srgbClr val="666666"/>
              </a:solidFill>
              <a:latin typeface="Montserrat"/>
              <a:ea typeface="Montserrat"/>
              <a:cs typeface="Montserrat"/>
              <a:sym typeface="Montserrat"/>
            </a:endParaRPr>
          </a:p>
        </p:txBody>
      </p:sp>
      <p:pic>
        <p:nvPicPr>
          <p:cNvPr id="410" name="Google Shape;410;p64"/>
          <p:cNvPicPr preferRelativeResize="0"/>
          <p:nvPr/>
        </p:nvPicPr>
        <p:blipFill>
          <a:blip r:embed="rId4">
            <a:alphaModFix/>
          </a:blip>
          <a:stretch>
            <a:fillRect/>
          </a:stretch>
        </p:blipFill>
        <p:spPr>
          <a:xfrm>
            <a:off x="5409013" y="1047383"/>
            <a:ext cx="1711038" cy="1483175"/>
          </a:xfrm>
          <a:prstGeom prst="rect">
            <a:avLst/>
          </a:prstGeom>
          <a:noFill/>
          <a:ln>
            <a:noFill/>
          </a:ln>
        </p:spPr>
      </p:pic>
      <p:sp>
        <p:nvSpPr>
          <p:cNvPr id="411" name="Google Shape;411;p64"/>
          <p:cNvSpPr/>
          <p:nvPr/>
        </p:nvSpPr>
        <p:spPr>
          <a:xfrm>
            <a:off x="5257399" y="1618360"/>
            <a:ext cx="412200" cy="3969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800" b="1">
                <a:solidFill>
                  <a:schemeClr val="lt1"/>
                </a:solidFill>
              </a:rPr>
              <a:t>NEW</a:t>
            </a:r>
            <a:endParaRPr sz="800" b="1" dirty="0">
              <a:solidFill>
                <a:schemeClr val="lt1"/>
              </a:solidFill>
            </a:endParaRPr>
          </a:p>
        </p:txBody>
      </p:sp>
      <p:pic>
        <p:nvPicPr>
          <p:cNvPr id="412" name="Google Shape;412;p64"/>
          <p:cNvPicPr preferRelativeResize="0"/>
          <p:nvPr/>
        </p:nvPicPr>
        <p:blipFill>
          <a:blip r:embed="rId3">
            <a:alphaModFix amt="26000"/>
          </a:blip>
          <a:stretch>
            <a:fillRect/>
          </a:stretch>
        </p:blipFill>
        <p:spPr>
          <a:xfrm>
            <a:off x="5172025" y="714201"/>
            <a:ext cx="2185052" cy="214952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5"/>
          <p:cNvSpPr/>
          <p:nvPr/>
        </p:nvSpPr>
        <p:spPr>
          <a:xfrm>
            <a:off x="335275" y="896250"/>
            <a:ext cx="8591400" cy="35847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300" b="1" dirty="0">
              <a:solidFill>
                <a:schemeClr val="dk2"/>
              </a:solidFill>
              <a:latin typeface="Montserrat"/>
              <a:ea typeface="Montserrat"/>
              <a:cs typeface="Montserrat"/>
              <a:sym typeface="Montserrat"/>
            </a:endParaRPr>
          </a:p>
        </p:txBody>
      </p:sp>
      <p:pic>
        <p:nvPicPr>
          <p:cNvPr id="418" name="Google Shape;418;p65"/>
          <p:cNvPicPr preferRelativeResize="0"/>
          <p:nvPr/>
        </p:nvPicPr>
        <p:blipFill>
          <a:blip r:embed="rId3">
            <a:alphaModFix/>
          </a:blip>
          <a:stretch>
            <a:fillRect/>
          </a:stretch>
        </p:blipFill>
        <p:spPr>
          <a:xfrm>
            <a:off x="656508" y="1525773"/>
            <a:ext cx="931375" cy="919247"/>
          </a:xfrm>
          <a:prstGeom prst="rect">
            <a:avLst/>
          </a:prstGeom>
          <a:noFill/>
          <a:ln>
            <a:noFill/>
          </a:ln>
        </p:spPr>
      </p:pic>
      <p:pic>
        <p:nvPicPr>
          <p:cNvPr id="419" name="Google Shape;419;p65"/>
          <p:cNvPicPr preferRelativeResize="0"/>
          <p:nvPr/>
        </p:nvPicPr>
        <p:blipFill>
          <a:blip r:embed="rId4">
            <a:alphaModFix/>
          </a:blip>
          <a:stretch>
            <a:fillRect/>
          </a:stretch>
        </p:blipFill>
        <p:spPr>
          <a:xfrm>
            <a:off x="2997087" y="1525773"/>
            <a:ext cx="931375" cy="919248"/>
          </a:xfrm>
          <a:prstGeom prst="rect">
            <a:avLst/>
          </a:prstGeom>
          <a:noFill/>
          <a:ln>
            <a:noFill/>
          </a:ln>
        </p:spPr>
      </p:pic>
      <p:pic>
        <p:nvPicPr>
          <p:cNvPr id="420" name="Google Shape;420;p65"/>
          <p:cNvPicPr preferRelativeResize="0"/>
          <p:nvPr/>
        </p:nvPicPr>
        <p:blipFill>
          <a:blip r:embed="rId5">
            <a:alphaModFix/>
          </a:blip>
          <a:stretch>
            <a:fillRect/>
          </a:stretch>
        </p:blipFill>
        <p:spPr>
          <a:xfrm>
            <a:off x="7554521" y="1525775"/>
            <a:ext cx="934462" cy="919250"/>
          </a:xfrm>
          <a:prstGeom prst="rect">
            <a:avLst/>
          </a:prstGeom>
          <a:noFill/>
          <a:ln>
            <a:noFill/>
          </a:ln>
        </p:spPr>
      </p:pic>
      <p:pic>
        <p:nvPicPr>
          <p:cNvPr id="421" name="Google Shape;421;p65"/>
          <p:cNvPicPr preferRelativeResize="0"/>
          <p:nvPr/>
        </p:nvPicPr>
        <p:blipFill>
          <a:blip r:embed="rId6">
            <a:alphaModFix/>
          </a:blip>
          <a:stretch>
            <a:fillRect/>
          </a:stretch>
        </p:blipFill>
        <p:spPr>
          <a:xfrm>
            <a:off x="5248317" y="1525775"/>
            <a:ext cx="934475" cy="919249"/>
          </a:xfrm>
          <a:prstGeom prst="rect">
            <a:avLst/>
          </a:prstGeom>
          <a:noFill/>
          <a:ln>
            <a:noFill/>
          </a:ln>
        </p:spPr>
      </p:pic>
      <p:sp>
        <p:nvSpPr>
          <p:cNvPr id="422" name="Google Shape;422;p65"/>
          <p:cNvSpPr txBox="1">
            <a:spLocks noGrp="1"/>
          </p:cNvSpPr>
          <p:nvPr>
            <p:ph type="title"/>
          </p:nvPr>
        </p:nvSpPr>
        <p:spPr>
          <a:xfrm>
            <a:off x="311700" y="231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Identity Portfolio</a:t>
            </a:r>
            <a:endParaRPr dirty="0"/>
          </a:p>
        </p:txBody>
      </p:sp>
      <p:sp>
        <p:nvSpPr>
          <p:cNvPr id="423" name="Google Shape;423;p65"/>
          <p:cNvSpPr txBox="1">
            <a:spLocks noGrp="1"/>
          </p:cNvSpPr>
          <p:nvPr>
            <p:ph type="sldNum" idx="12"/>
          </p:nvPr>
        </p:nvSpPr>
        <p:spPr>
          <a:xfrm>
            <a:off x="311700" y="4872025"/>
            <a:ext cx="2363400" cy="27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r>
              <a:rPr lang="en" b="0"/>
              <a:t>  |  © 2021 Palo Alto Networks, Inc. All rights reserved.</a:t>
            </a:r>
            <a:endParaRPr dirty="0"/>
          </a:p>
        </p:txBody>
      </p:sp>
      <p:pic>
        <p:nvPicPr>
          <p:cNvPr id="424" name="Google Shape;424;p65"/>
          <p:cNvPicPr preferRelativeResize="0"/>
          <p:nvPr/>
        </p:nvPicPr>
        <p:blipFill rotWithShape="1">
          <a:blip r:embed="rId7">
            <a:alphaModFix/>
          </a:blip>
          <a:srcRect/>
          <a:stretch/>
        </p:blipFill>
        <p:spPr>
          <a:xfrm>
            <a:off x="5375401" y="1608212"/>
            <a:ext cx="573518" cy="754381"/>
          </a:xfrm>
          <a:prstGeom prst="rect">
            <a:avLst/>
          </a:prstGeom>
          <a:noFill/>
          <a:ln>
            <a:noFill/>
          </a:ln>
        </p:spPr>
      </p:pic>
      <p:pic>
        <p:nvPicPr>
          <p:cNvPr id="425" name="Google Shape;425;p65"/>
          <p:cNvPicPr preferRelativeResize="0"/>
          <p:nvPr/>
        </p:nvPicPr>
        <p:blipFill rotWithShape="1">
          <a:blip r:embed="rId8">
            <a:alphaModFix/>
          </a:blip>
          <a:srcRect/>
          <a:stretch/>
        </p:blipFill>
        <p:spPr>
          <a:xfrm>
            <a:off x="752899" y="1710276"/>
            <a:ext cx="754381" cy="550252"/>
          </a:xfrm>
          <a:prstGeom prst="rect">
            <a:avLst/>
          </a:prstGeom>
          <a:noFill/>
          <a:ln>
            <a:noFill/>
          </a:ln>
        </p:spPr>
      </p:pic>
      <p:pic>
        <p:nvPicPr>
          <p:cNvPr id="426" name="Google Shape;426;p65"/>
          <p:cNvPicPr preferRelativeResize="0"/>
          <p:nvPr/>
        </p:nvPicPr>
        <p:blipFill rotWithShape="1">
          <a:blip r:embed="rId9">
            <a:alphaModFix/>
          </a:blip>
          <a:srcRect/>
          <a:stretch/>
        </p:blipFill>
        <p:spPr>
          <a:xfrm>
            <a:off x="3119882" y="1689094"/>
            <a:ext cx="685801" cy="673517"/>
          </a:xfrm>
          <a:prstGeom prst="rect">
            <a:avLst/>
          </a:prstGeom>
          <a:noFill/>
          <a:ln>
            <a:noFill/>
          </a:ln>
        </p:spPr>
      </p:pic>
      <p:pic>
        <p:nvPicPr>
          <p:cNvPr id="427" name="Google Shape;427;p65"/>
          <p:cNvPicPr preferRelativeResize="0"/>
          <p:nvPr/>
        </p:nvPicPr>
        <p:blipFill rotWithShape="1">
          <a:blip r:embed="rId10">
            <a:alphaModFix/>
          </a:blip>
          <a:srcRect/>
          <a:stretch/>
        </p:blipFill>
        <p:spPr>
          <a:xfrm>
            <a:off x="7614363" y="1642895"/>
            <a:ext cx="799183" cy="685014"/>
          </a:xfrm>
          <a:prstGeom prst="rect">
            <a:avLst/>
          </a:prstGeom>
          <a:noFill/>
          <a:ln>
            <a:noFill/>
          </a:ln>
        </p:spPr>
      </p:pic>
      <p:sp>
        <p:nvSpPr>
          <p:cNvPr id="428" name="Google Shape;428;p65"/>
          <p:cNvSpPr txBox="1"/>
          <p:nvPr/>
        </p:nvSpPr>
        <p:spPr>
          <a:xfrm>
            <a:off x="7189097" y="2466375"/>
            <a:ext cx="1665300" cy="6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Dynamic User Groups</a:t>
            </a:r>
            <a:r>
              <a:rPr lang="en" sz="800">
                <a:latin typeface="Montserrat"/>
                <a:ea typeface="Montserrat"/>
                <a:cs typeface="Montserrat"/>
                <a:sym typeface="Montserrat"/>
              </a:rPr>
              <a:t> </a:t>
            </a:r>
            <a:r>
              <a:rPr lang="en" sz="800" u="sng">
                <a:solidFill>
                  <a:schemeClr val="hlink"/>
                </a:solidFill>
                <a:latin typeface="Montserrat"/>
                <a:ea typeface="Montserrat"/>
                <a:cs typeface="Montserrat"/>
                <a:sym typeface="Montserrat"/>
                <a:hlinkClick r:id="rId11"/>
              </a:rPr>
              <a:t>(Link)</a:t>
            </a:r>
            <a:endParaRPr sz="800" dirty="0">
              <a:latin typeface="Montserrat"/>
              <a:ea typeface="Montserrat"/>
              <a:cs typeface="Montserrat"/>
              <a:sym typeface="Montserrat"/>
            </a:endParaRPr>
          </a:p>
        </p:txBody>
      </p:sp>
      <p:sp>
        <p:nvSpPr>
          <p:cNvPr id="429" name="Google Shape;429;p65"/>
          <p:cNvSpPr txBox="1"/>
          <p:nvPr/>
        </p:nvSpPr>
        <p:spPr>
          <a:xfrm>
            <a:off x="289550" y="2466375"/>
            <a:ext cx="1665300" cy="6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User-ID</a:t>
            </a:r>
            <a:endParaRPr b="1" dirty="0">
              <a:latin typeface="Montserrat"/>
              <a:ea typeface="Montserrat"/>
              <a:cs typeface="Montserrat"/>
              <a:sym typeface="Montserrat"/>
            </a:endParaRPr>
          </a:p>
        </p:txBody>
      </p:sp>
      <p:sp>
        <p:nvSpPr>
          <p:cNvPr id="430" name="Google Shape;430;p65"/>
          <p:cNvSpPr txBox="1"/>
          <p:nvPr/>
        </p:nvSpPr>
        <p:spPr>
          <a:xfrm>
            <a:off x="2446175" y="2466375"/>
            <a:ext cx="1923600" cy="6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Multi-Factor Authentication </a:t>
            </a:r>
            <a:endParaRPr b="1" dirty="0">
              <a:latin typeface="Montserrat"/>
              <a:ea typeface="Montserrat"/>
              <a:cs typeface="Montserrat"/>
              <a:sym typeface="Montserrat"/>
            </a:endParaRPr>
          </a:p>
        </p:txBody>
      </p:sp>
      <p:sp>
        <p:nvSpPr>
          <p:cNvPr id="431" name="Google Shape;431;p65"/>
          <p:cNvSpPr txBox="1"/>
          <p:nvPr/>
        </p:nvSpPr>
        <p:spPr>
          <a:xfrm>
            <a:off x="4624600" y="2466375"/>
            <a:ext cx="1923600" cy="6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Credential based attacks</a:t>
            </a:r>
            <a:endParaRPr b="1" dirty="0">
              <a:latin typeface="Montserrat"/>
              <a:ea typeface="Montserrat"/>
              <a:cs typeface="Montserrat"/>
              <a:sym typeface="Montserrat"/>
            </a:endParaRPr>
          </a:p>
        </p:txBody>
      </p:sp>
      <p:sp>
        <p:nvSpPr>
          <p:cNvPr id="432" name="Google Shape;432;p65"/>
          <p:cNvSpPr txBox="1"/>
          <p:nvPr/>
        </p:nvSpPr>
        <p:spPr>
          <a:xfrm>
            <a:off x="7189097" y="3152175"/>
            <a:ext cx="1665300" cy="6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Montserrat"/>
                <a:ea typeface="Montserrat"/>
                <a:cs typeface="Montserrat"/>
                <a:sym typeface="Montserrat"/>
              </a:rPr>
              <a:t>Enable rapid SOC responses with identity context</a:t>
            </a:r>
            <a:endParaRPr sz="1200" dirty="0">
              <a:solidFill>
                <a:schemeClr val="dk2"/>
              </a:solidFill>
              <a:latin typeface="Montserrat"/>
              <a:ea typeface="Montserrat"/>
              <a:cs typeface="Montserrat"/>
              <a:sym typeface="Montserrat"/>
            </a:endParaRPr>
          </a:p>
        </p:txBody>
      </p:sp>
      <p:sp>
        <p:nvSpPr>
          <p:cNvPr id="433" name="Google Shape;433;p65"/>
          <p:cNvSpPr txBox="1"/>
          <p:nvPr/>
        </p:nvSpPr>
        <p:spPr>
          <a:xfrm>
            <a:off x="289550" y="3152175"/>
            <a:ext cx="1665300" cy="6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Montserrat"/>
                <a:ea typeface="Montserrat"/>
                <a:cs typeface="Montserrat"/>
                <a:sym typeface="Montserrat"/>
              </a:rPr>
              <a:t>Enable users </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to access apps </a:t>
            </a:r>
            <a:br>
              <a:rPr lang="en" sz="1200">
                <a:solidFill>
                  <a:schemeClr val="dk2"/>
                </a:solidFill>
                <a:latin typeface="Montserrat"/>
                <a:ea typeface="Montserrat"/>
                <a:cs typeface="Montserrat"/>
                <a:sym typeface="Montserrat"/>
              </a:rPr>
            </a:br>
            <a:r>
              <a:rPr lang="en" sz="1200">
                <a:solidFill>
                  <a:schemeClr val="dk2"/>
                </a:solidFill>
                <a:latin typeface="Montserrat"/>
                <a:ea typeface="Montserrat"/>
                <a:cs typeface="Montserrat"/>
                <a:sym typeface="Montserrat"/>
              </a:rPr>
              <a:t>they need</a:t>
            </a:r>
            <a:endParaRPr sz="1200" dirty="0">
              <a:solidFill>
                <a:schemeClr val="dk2"/>
              </a:solidFill>
              <a:latin typeface="Montserrat"/>
              <a:ea typeface="Montserrat"/>
              <a:cs typeface="Montserrat"/>
              <a:sym typeface="Montserrat"/>
            </a:endParaRPr>
          </a:p>
        </p:txBody>
      </p:sp>
      <p:sp>
        <p:nvSpPr>
          <p:cNvPr id="434" name="Google Shape;434;p65"/>
          <p:cNvSpPr txBox="1"/>
          <p:nvPr/>
        </p:nvSpPr>
        <p:spPr>
          <a:xfrm>
            <a:off x="2576699" y="3152175"/>
            <a:ext cx="1665300" cy="6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Montserrat"/>
                <a:ea typeface="Montserrat"/>
                <a:cs typeface="Montserrat"/>
                <a:sym typeface="Montserrat"/>
              </a:rPr>
              <a:t>Always know that the user is who they claim to be</a:t>
            </a:r>
            <a:endParaRPr sz="1200" dirty="0">
              <a:solidFill>
                <a:schemeClr val="dk2"/>
              </a:solidFill>
              <a:latin typeface="Montserrat"/>
              <a:ea typeface="Montserrat"/>
              <a:cs typeface="Montserrat"/>
              <a:sym typeface="Montserrat"/>
            </a:endParaRPr>
          </a:p>
        </p:txBody>
      </p:sp>
      <p:sp>
        <p:nvSpPr>
          <p:cNvPr id="435" name="Google Shape;435;p65"/>
          <p:cNvSpPr txBox="1"/>
          <p:nvPr/>
        </p:nvSpPr>
        <p:spPr>
          <a:xfrm>
            <a:off x="4882898" y="3152175"/>
            <a:ext cx="1665300" cy="6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Montserrat"/>
                <a:ea typeface="Montserrat"/>
                <a:cs typeface="Montserrat"/>
                <a:sym typeface="Montserrat"/>
              </a:rPr>
              <a:t>Prevent users from getting phished for credentials</a:t>
            </a:r>
            <a:endParaRPr sz="1200" dirty="0">
              <a:solidFill>
                <a:schemeClr val="dk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Corporate Theme">
  <a:themeElements>
    <a:clrScheme name="Simple Light">
      <a:dk1>
        <a:srgbClr val="000000"/>
      </a:dk1>
      <a:lt1>
        <a:srgbClr val="FFFFFF"/>
      </a:lt1>
      <a:dk2>
        <a:srgbClr val="595959"/>
      </a:dk2>
      <a:lt2>
        <a:srgbClr val="E9E9E9"/>
      </a:lt2>
      <a:accent1>
        <a:srgbClr val="FA582D"/>
      </a:accent1>
      <a:accent2>
        <a:srgbClr val="FFCB06"/>
      </a:accent2>
      <a:accent3>
        <a:srgbClr val="00C0E8"/>
      </a:accent3>
      <a:accent4>
        <a:srgbClr val="00CC66"/>
      </a:accent4>
      <a:accent5>
        <a:srgbClr val="00AEC4"/>
      </a:accent5>
      <a:accent6>
        <a:srgbClr val="C8462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porate Theme">
  <a:themeElements>
    <a:clrScheme name="Simple Light">
      <a:dk1>
        <a:srgbClr val="000000"/>
      </a:dk1>
      <a:lt1>
        <a:srgbClr val="FFFFFF"/>
      </a:lt1>
      <a:dk2>
        <a:srgbClr val="595959"/>
      </a:dk2>
      <a:lt2>
        <a:srgbClr val="E9E9E9"/>
      </a:lt2>
      <a:accent1>
        <a:srgbClr val="FA582D"/>
      </a:accent1>
      <a:accent2>
        <a:srgbClr val="FFCB06"/>
      </a:accent2>
      <a:accent3>
        <a:srgbClr val="00C0E8"/>
      </a:accent3>
      <a:accent4>
        <a:srgbClr val="00CC66"/>
      </a:accent4>
      <a:accent5>
        <a:srgbClr val="00AEC4"/>
      </a:accent5>
      <a:accent6>
        <a:srgbClr val="C8462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1961</TotalTime>
  <Words>8941</Words>
  <Application>Microsoft Office PowerPoint</Application>
  <PresentationFormat>On-screen Show (16:9)</PresentationFormat>
  <Paragraphs>811</Paragraphs>
  <Slides>46</Slides>
  <Notes>46</Notes>
  <HiddenSlides>14</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46</vt:i4>
      </vt:variant>
    </vt:vector>
  </HeadingPairs>
  <TitlesOfParts>
    <vt:vector size="63" baseType="lpstr">
      <vt:lpstr>Montserrat SemiBold</vt:lpstr>
      <vt:lpstr>Arial</vt:lpstr>
      <vt:lpstr>Lato</vt:lpstr>
      <vt:lpstr>Gartner sans</vt:lpstr>
      <vt:lpstr>Helvetica Neue</vt:lpstr>
      <vt:lpstr>Montserrat ExtraBold</vt:lpstr>
      <vt:lpstr>Montserrat Medium</vt:lpstr>
      <vt:lpstr>HCo Decimal</vt:lpstr>
      <vt:lpstr>Montserrat Light</vt:lpstr>
      <vt:lpstr>Merriweather</vt:lpstr>
      <vt:lpstr>Calibri</vt:lpstr>
      <vt:lpstr>Montserrat</vt:lpstr>
      <vt:lpstr>Noto Sans Symbols</vt:lpstr>
      <vt:lpstr>Open Sans</vt:lpstr>
      <vt:lpstr>Lato Black</vt:lpstr>
      <vt:lpstr>Corporate Theme</vt:lpstr>
      <vt:lpstr>Corporate Theme</vt:lpstr>
      <vt:lpstr>Ultimate Test Drive:  ML-Powered Next-Generation Firewall</vt:lpstr>
      <vt:lpstr>Ultimate Test Drive:  ML-Powered Next-Generation Firewall`</vt:lpstr>
      <vt:lpstr>Agenda</vt:lpstr>
      <vt:lpstr>Agenda</vt:lpstr>
      <vt:lpstr>Network Security Challenges Today</vt:lpstr>
      <vt:lpstr>Challenge #1 - Move to the Cloud/SaaS</vt:lpstr>
      <vt:lpstr>Traditional Port-Based Rules vs Application-based Control </vt:lpstr>
      <vt:lpstr>Holistic Application Visibility and Control </vt:lpstr>
      <vt:lpstr>Our Identity Portfolio</vt:lpstr>
      <vt:lpstr>Cloud Identity Engine now expands Identity Sources</vt:lpstr>
      <vt:lpstr>Challenge #2 - Evolving and Morphing Attacks</vt:lpstr>
      <vt:lpstr>ML-Powered NGFWs from Palo Alto Networks</vt:lpstr>
      <vt:lpstr>Challenge #3 - Multiple Point Products Proliferate </vt:lpstr>
      <vt:lpstr>Our network security platform delivers best-in-class security </vt:lpstr>
      <vt:lpstr>Security Services: Best-In-Class Security, available for all enterprise locations</vt:lpstr>
      <vt:lpstr>Integrated Platform Approach Consolidates Security</vt:lpstr>
      <vt:lpstr>Delivering Predictable Performance with Services Enabled</vt:lpstr>
      <vt:lpstr>ML-Powered NGFW: Decrypting and Securing Network Traffic </vt:lpstr>
      <vt:lpstr>Independent Validation -  Superior Performance with Services Enabled Validated by 3rd party Industry Report on NGFWs   </vt:lpstr>
      <vt:lpstr>ML-Powered NGFW Form Factors - Purpose Built Hardware</vt:lpstr>
      <vt:lpstr>ML-Powered NGFW Form Factors Software Firewalls delivered as single flexible and scalable SKU</vt:lpstr>
      <vt:lpstr>Panorama - Centralized Visibility and Management</vt:lpstr>
      <vt:lpstr>PanoramaTM Centralized Management of Distributed Enterprises Massively simplified security at thousands of enterprise branches  </vt:lpstr>
      <vt:lpstr>14 Years of Industry Firsts Selected List </vt:lpstr>
      <vt:lpstr>Industry Recognition as a Leader in Firewalls</vt:lpstr>
      <vt:lpstr>The World’s Leading Cybersecurity Company</vt:lpstr>
      <vt:lpstr>ML-Powered NGFW Hands-on Workshop </vt:lpstr>
      <vt:lpstr>UTD ML-Powered NGFW Lab Networks Overview</vt:lpstr>
      <vt:lpstr>UTD ML-Powered NGFW Lab Activities</vt:lpstr>
      <vt:lpstr>Log in to the UTD Workshop </vt:lpstr>
      <vt:lpstr>Activity 0: Bring Up the Firewall Interface</vt:lpstr>
      <vt:lpstr>Activity 1: Granular control on Social Media and Enabling Sanctioned SaaS Applications</vt:lpstr>
      <vt:lpstr>Activity 2: Applications on Non-Standard Ports </vt:lpstr>
      <vt:lpstr>Activity 3: Policy Optimizer </vt:lpstr>
      <vt:lpstr>Activity 4: Decryption </vt:lpstr>
      <vt:lpstr>Activity 5: Modern Malware Protection with ML-Powered Analysis</vt:lpstr>
      <vt:lpstr>Activity 6: ML-Powered URL Filtering</vt:lpstr>
      <vt:lpstr>Activity 7: GlobalProtect: Safely Enable Mobile Devices</vt:lpstr>
      <vt:lpstr>Activity 8: Control Application Usage with User-ID</vt:lpstr>
      <vt:lpstr>Activity 9: GlobalProtect Clientless VPN</vt:lpstr>
      <vt:lpstr>Activity 10: Cloud Identity Engine</vt:lpstr>
      <vt:lpstr>Activity 11: ACC and Custom Reports</vt:lpstr>
      <vt:lpstr>Activity 12: Feedback on Ultimate Test Drive </vt:lpstr>
      <vt:lpstr>PowerPoint Presentation</vt:lpstr>
      <vt:lpstr>Q &amp; A</vt:lpstr>
      <vt:lpstr>Links to this Presentation in different formats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Ultimate Test Drive:  ML-Powered Next-Generation Firewall</dc:title>
  <dc:creator>Tanmay</dc:creator>
  <cp:lastModifiedBy>vishalsecure92@outlook.com</cp:lastModifiedBy>
  <cp:revision>90</cp:revision>
  <dcterms:modified xsi:type="dcterms:W3CDTF">2022-07-29T08:18:53Z</dcterms:modified>
</cp:coreProperties>
</file>